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4.xml" ContentType="application/vnd.openxmlformats-officedocument.theme+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heme/theme5.xml" ContentType="application/vnd.openxmlformats-officedocument.theme+xml"/>
  <Override PartName="/ppt/theme/theme6.xml" ContentType="application/vnd.openxmlformats-officedocument.theme+xml"/>
  <Override PartName="/ppt/tags/tag74.xml" ContentType="application/vnd.openxmlformats-officedocument.presentationml.tags+xml"/>
  <Override PartName="/ppt/tags/tag75.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tags/tag76.xml" ContentType="application/vnd.openxmlformats-officedocument.presentationml.tags+xml"/>
  <Override PartName="/ppt/notesSlides/notesSlide2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p:sldMasterIdLst>
    <p:sldMasterId id="2147483665" r:id="rId1"/>
    <p:sldMasterId id="2147483698" r:id="rId2"/>
    <p:sldMasterId id="2147483706" r:id="rId3"/>
    <p:sldMasterId id="2147483714" r:id="rId4"/>
  </p:sldMasterIdLst>
  <p:notesMasterIdLst>
    <p:notesMasterId r:id="rId28"/>
  </p:notesMasterIdLst>
  <p:handoutMasterIdLst>
    <p:handoutMasterId r:id="rId29"/>
  </p:handoutMasterIdLst>
  <p:sldIdLst>
    <p:sldId id="307" r:id="rId5"/>
    <p:sldId id="348" r:id="rId6"/>
    <p:sldId id="350" r:id="rId7"/>
    <p:sldId id="349" r:id="rId8"/>
    <p:sldId id="354" r:id="rId9"/>
    <p:sldId id="310" r:id="rId10"/>
    <p:sldId id="347" r:id="rId11"/>
    <p:sldId id="362" r:id="rId12"/>
    <p:sldId id="351" r:id="rId13"/>
    <p:sldId id="368" r:id="rId14"/>
    <p:sldId id="357" r:id="rId15"/>
    <p:sldId id="358" r:id="rId16"/>
    <p:sldId id="355" r:id="rId17"/>
    <p:sldId id="364" r:id="rId18"/>
    <p:sldId id="365" r:id="rId19"/>
    <p:sldId id="367" r:id="rId20"/>
    <p:sldId id="366" r:id="rId21"/>
    <p:sldId id="319" r:id="rId22"/>
    <p:sldId id="352" r:id="rId23"/>
    <p:sldId id="360" r:id="rId24"/>
    <p:sldId id="369" r:id="rId25"/>
    <p:sldId id="346" r:id="rId26"/>
    <p:sldId id="370" r:id="rId27"/>
  </p:sldIdLst>
  <p:sldSz cx="9906000" cy="6858000" type="A4"/>
  <p:notesSz cx="6858000" cy="9144000"/>
  <p:custDataLst>
    <p:tags r:id="rId30"/>
  </p:custDataLst>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extLst>
    <p:ext uri="{EFAFB233-063F-42B5-8137-9DF3F51BA10A}">
      <p15:sldGuideLst xmlns:p15="http://schemas.microsoft.com/office/powerpoint/2012/main">
        <p15:guide id="1" orient="horz" pos="572">
          <p15:clr>
            <a:srgbClr val="A4A3A4"/>
          </p15:clr>
        </p15:guide>
        <p15:guide id="2" orient="horz" pos="754">
          <p15:clr>
            <a:srgbClr val="A4A3A4"/>
          </p15:clr>
        </p15:guide>
        <p15:guide id="3" orient="horz" pos="4082">
          <p15:clr>
            <a:srgbClr val="A4A3A4"/>
          </p15:clr>
        </p15:guide>
        <p15:guide id="4" pos="6028">
          <p15:clr>
            <a:srgbClr val="A4A3A4"/>
          </p15:clr>
        </p15:guide>
        <p15:guide id="5" pos="22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29" clrIdx="1"/>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4949"/>
    <a:srgbClr val="EC9427"/>
    <a:srgbClr val="0E686F"/>
    <a:srgbClr val="E8E6E4"/>
    <a:srgbClr val="CECCC8"/>
    <a:srgbClr val="C4C1BC"/>
    <a:srgbClr val="C8E6B4"/>
    <a:srgbClr val="B3DD97"/>
    <a:srgbClr val="76C144"/>
    <a:srgbClr val="C9C6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7E9639D4-E3E2-4D34-9284-5A2195B3D0D7}">
  <a:tblStyle styleId="{B301B821-A1FF-4177-AEE7-76D212191A09}" styleName="Medium Style 9">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2H>
      <a:tcStyle>
        <a:tcBdr/>
      </a:tcStyle>
    </a:band2H>
    <a:band1V>
      <a:tcStyle>
        <a:tcBdr/>
        <a:fill>
          <a:solidFill>
            <a:schemeClr val="accent1">
              <a:tint val="20000"/>
            </a:schemeClr>
          </a:solidFill>
        </a:fill>
      </a:tcStyle>
    </a:band1V>
    <a:band2V>
      <a:tcStyle>
        <a:tcBdr/>
      </a:tcStyle>
    </a:band2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seCell>
      <a:tcStyle>
        <a:tcBdr/>
      </a:tcStyle>
    </a:seCell>
    <a:swCell>
      <a:tcStyle>
        <a:tcBdr/>
      </a:tcStyle>
    </a:swCell>
    <a:firstRow>
      <a:tcTxStyle b="on">
        <a:fontRef idx="minor">
          <a:scrgbClr r="0" g="0" b="0"/>
        </a:fontRef>
        <a:schemeClr val="lt1"/>
      </a:tcTxStyle>
      <a:tcStyle>
        <a:tcBdr/>
        <a:fill>
          <a:solidFill>
            <a:schemeClr val="accent1"/>
          </a:solidFill>
        </a:fill>
      </a:tcStyle>
    </a:firstRow>
    <a:neCell>
      <a:tcStyle>
        <a:tcBdr/>
      </a:tcStyle>
    </a:neCell>
    <a:nwCell>
      <a:tcStyle>
        <a:tcBdr/>
      </a:tcStyle>
    </a:nwCell>
  </a:tblStyle>
  <a:tblStyle styleId="{9DCAF9ED-07DC-4A11-8D7F-57B35C25682E}" styleName="Medium Style 10">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2H>
      <a:tcStyle>
        <a:tcBdr/>
      </a:tcStyle>
    </a:band2H>
    <a:band1V>
      <a:tcStyle>
        <a:tcBdr/>
        <a:fill>
          <a:solidFill>
            <a:schemeClr val="accent2">
              <a:tint val="20000"/>
            </a:schemeClr>
          </a:solidFill>
        </a:fill>
      </a:tcStyle>
    </a:band1V>
    <a:band2V>
      <a:tcStyle>
        <a:tcBdr/>
      </a:tcStyle>
    </a:band2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seCell>
      <a:tcStyle>
        <a:tcBdr/>
      </a:tcStyle>
    </a:seCell>
    <a:swCell>
      <a:tcStyle>
        <a:tcBdr/>
      </a:tcStyle>
    </a:swCell>
    <a:firstRow>
      <a:tcTxStyle b="on">
        <a:fontRef idx="minor">
          <a:scrgbClr r="0" g="0" b="0"/>
        </a:fontRef>
        <a:schemeClr val="lt1"/>
      </a:tcTxStyle>
      <a:tcStyle>
        <a:tcBdr/>
        <a:fill>
          <a:solidFill>
            <a:schemeClr val="accent2"/>
          </a:solidFill>
        </a:fill>
      </a:tcStyle>
    </a:firstRow>
    <a:neCell>
      <a:tcStyle>
        <a:tcBdr/>
      </a:tcStyle>
    </a:neCell>
    <a:nwCell>
      <a:tcStyle>
        <a:tcBdr/>
      </a:tcStyle>
    </a:nwCell>
  </a:tblStyle>
  <a:tblStyle styleId="{793D81CF-94F2-401A-BA57-92F5A7B2D0C5}" styleName="Medium Style 8">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2H>
      <a:tcStyle>
        <a:tcBdr/>
      </a:tcStyle>
    </a:band2H>
    <a:band1V>
      <a:tcStyle>
        <a:tcBdr/>
        <a:fill>
          <a:solidFill>
            <a:schemeClr val="dk1">
              <a:tint val="20000"/>
            </a:schemeClr>
          </a:solidFill>
        </a:fill>
      </a:tcStyle>
    </a:band1V>
    <a:band2V>
      <a:tcStyle>
        <a:tcBdr/>
      </a:tcStyle>
    </a:band2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seCell>
      <a:tcStyle>
        <a:tcBdr/>
      </a:tcStyle>
    </a:seCell>
    <a:swCell>
      <a:tcStyle>
        <a:tcBdr/>
      </a:tcStyle>
    </a:swCell>
    <a:firstRow>
      <a:tcTxStyle b="on">
        <a:fontRef idx="minor">
          <a:scrgbClr r="0" g="0" b="0"/>
        </a:fontRef>
        <a:schemeClr val="lt1"/>
      </a:tcTxStyle>
      <a:tcStyle>
        <a:tcBdr/>
        <a:fill>
          <a:solidFill>
            <a:schemeClr val="dk1"/>
          </a:solidFill>
        </a:fill>
      </a:tcStyle>
    </a:firstRow>
    <a:neCell>
      <a:tcStyle>
        <a:tcBdr/>
      </a:tcStyle>
    </a:neCell>
    <a:nwCell>
      <a:tcStyle>
        <a:tcBdr/>
      </a:tcStyle>
    </a:nwCell>
  </a:tblStyle>
  <a:tblStyle styleId="{5FD0F851-EC5A-4D38-B0AD-8093EC10F338}" styleName="Light Style 6">
    <a:wholeTbl>
      <a:tcTxStyle>
        <a:fontRef idx="minor">
          <a:scrgbClr r="0" g="0" b="0"/>
        </a:fontRef>
        <a:schemeClr val="accent5"/>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band2V>
      <a:tcStyle>
        <a:tcBdr/>
      </a:tcStyle>
    </a:band2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seCell>
      <a:tcStyle>
        <a:tcBdr/>
      </a:tcStyle>
    </a:seCell>
    <a:swCell>
      <a:tcStyle>
        <a:tcBdr/>
      </a:tcStyle>
    </a:swCell>
    <a:firstRow>
      <a:tcTxStyle b="on"/>
      <a:tcStyle>
        <a:tcBdr>
          <a:bottom>
            <a:ln w="12700" cmpd="sng">
              <a:solidFill>
                <a:schemeClr val="accent5"/>
              </a:solidFill>
            </a:ln>
          </a:bottom>
        </a:tcBdr>
        <a:fill>
          <a:noFill/>
        </a:fill>
      </a:tcStyle>
    </a:firstRow>
    <a:neCell>
      <a:tcStyle>
        <a:tcBdr/>
      </a:tcStyle>
    </a:neCell>
    <a:nwCell>
      <a:tcStyle>
        <a:tcBdr/>
      </a:tcStyle>
    </a:nwCell>
  </a:tblStyle>
  <a:tblStyle styleId="{1FECB4D8-DB02-4DC6-A0A2-4F2EBAE1DC90}" styleName="Medium Style 11">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2H>
      <a:tcStyle>
        <a:tcBdr/>
      </a:tcStyle>
    </a:band2H>
    <a:band1V>
      <a:tcStyle>
        <a:tcBdr/>
        <a:fill>
          <a:solidFill>
            <a:schemeClr val="accent3">
              <a:tint val="20000"/>
            </a:schemeClr>
          </a:solidFill>
        </a:fill>
      </a:tcStyle>
    </a:band1V>
    <a:band2V>
      <a:tcStyle>
        <a:tcBdr/>
      </a:tcStyle>
    </a:band2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seCell>
      <a:tcStyle>
        <a:tcBdr/>
      </a:tcStyle>
    </a:seCell>
    <a:swCell>
      <a:tcStyle>
        <a:tcBdr/>
      </a:tcStyle>
    </a:swCell>
    <a:firstRow>
      <a:tcTxStyle b="on">
        <a:fontRef idx="minor">
          <a:scrgbClr r="0" g="0" b="0"/>
        </a:fontRef>
        <a:schemeClr val="lt1"/>
      </a:tcTxStyle>
      <a:tcStyle>
        <a:tcBdr/>
        <a:fill>
          <a:solidFill>
            <a:schemeClr val="accent3"/>
          </a:solidFill>
        </a:fill>
      </a:tcStyle>
    </a:firstRow>
    <a:neCell>
      <a:tcStyle>
        <a:tcBdr/>
      </a:tcStyle>
    </a:neCell>
    <a:nwCell>
      <a:tcStyle>
        <a:tcBdr/>
      </a:tcStyle>
    </a:nwCell>
  </a:tblStyle>
  <a:tblStyle styleId="{3B4B98B0-60AC-42C2-AFA5-B58CD77FA1E5}" styleName="Light Style 2">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band2V>
      <a:tcStyle>
        <a:tcBdr/>
      </a:tcStyle>
    </a:band2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seCell>
      <a:tcStyle>
        <a:tcBdr/>
      </a:tcStyle>
    </a:seCell>
    <a:swCell>
      <a:tcStyle>
        <a:tcBdr/>
      </a:tcStyle>
    </a:swCell>
    <a:firstRow>
      <a:tcTxStyle b="on"/>
      <a:tcStyle>
        <a:tcBdr>
          <a:bottom>
            <a:ln w="12700" cmpd="sng">
              <a:solidFill>
                <a:schemeClr val="accent1"/>
              </a:solidFill>
            </a:ln>
          </a:bottom>
        </a:tcBdr>
        <a:fill>
          <a:noFill/>
        </a:fill>
      </a:tcStyle>
    </a:firstRow>
    <a:neCell>
      <a:tcStyle>
        <a:tcBdr/>
      </a:tcStyle>
    </a:neCell>
    <a:nwCell>
      <a:tcStyle>
        <a:tcBdr/>
      </a:tcStyle>
    </a:nwCell>
  </a:tblStyle>
  <a:tblStyle styleId="{0E3FDE45-AF77-4B5C-9715-49D594BDF05E}" styleName="Light Style 3">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band2V>
      <a:tcStyle>
        <a:tcBdr/>
      </a:tcStyle>
    </a:band2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seCell>
      <a:tcStyle>
        <a:tcBdr/>
      </a:tcStyle>
    </a:seCell>
    <a:swCell>
      <a:tcStyle>
        <a:tcBdr/>
      </a:tcStyle>
    </a:swCell>
    <a:firstRow>
      <a:tcTxStyle b="on"/>
      <a:tcStyle>
        <a:tcBdr>
          <a:bottom>
            <a:ln w="12700" cmpd="sng">
              <a:solidFill>
                <a:schemeClr val="accent2"/>
              </a:solidFill>
            </a:ln>
          </a:bottom>
        </a:tcBdr>
        <a:fill>
          <a:noFill/>
        </a:fill>
      </a:tcStyle>
    </a:firstRow>
    <a:neCell>
      <a:tcStyle>
        <a:tcBdr/>
      </a:tcStyle>
    </a:neCell>
    <a:nwCell>
      <a:tcStyle>
        <a:tcBdr/>
      </a:tcStyle>
    </a:nwCel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434" autoAdjust="0"/>
    <p:restoredTop sz="82228" autoAdjust="0"/>
  </p:normalViewPr>
  <p:slideViewPr>
    <p:cSldViewPr>
      <p:cViewPr varScale="1">
        <p:scale>
          <a:sx n="34" d="100"/>
          <a:sy n="34" d="100"/>
        </p:scale>
        <p:origin x="1072" y="52"/>
      </p:cViewPr>
      <p:guideLst>
        <p:guide orient="horz" pos="572"/>
        <p:guide orient="horz" pos="754"/>
        <p:guide orient="horz" pos="4082"/>
        <p:guide pos="6028"/>
        <p:guide pos="22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7" d="100"/>
          <a:sy n="67" d="100"/>
        </p:scale>
        <p:origin x="-327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tags" Target="tags/tag1.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B2B9D42-9029-428F-AC19-75891844CB66}" type="slidenum">
              <a:rPr lang="en-ZA" smtClean="0"/>
              <a:t>‹#›</a:t>
            </a:fld>
            <a:endParaRPr lang="en-ZA" dirty="0"/>
          </a:p>
        </p:txBody>
      </p:sp>
    </p:spTree>
    <p:extLst>
      <p:ext uri="{BB962C8B-B14F-4D97-AF65-F5344CB8AC3E}">
        <p14:creationId xmlns:p14="http://schemas.microsoft.com/office/powerpoint/2010/main" val="25533244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angle 4"/>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anchor="ctr"/>
          <a:lstStyle/>
          <a:p>
            <a:endParaRPr lang="en-US" dirty="0"/>
          </a:p>
        </p:txBody>
      </p:sp>
      <p:sp>
        <p:nvSpPr>
          <p:cNvPr id="5" name="Rectangle 5"/>
          <p:cNvSpPr>
            <a:spLocks noGrp="1"/>
          </p:cNvSpPr>
          <p:nvPr>
            <p:ph type="body" sz="quarter" idx="3"/>
          </p:nvPr>
        </p:nvSpPr>
        <p:spPr>
          <a:xfrm>
            <a:off x="685800" y="4343400"/>
            <a:ext cx="5486400" cy="4114800"/>
          </a:xfrm>
          <a:prstGeom prst="rect">
            <a:avLst/>
          </a:prstGeom>
        </p:spPr>
        <p:txBody>
          <a:bodyPr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8162177"/>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684628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Tree>
    <p:extLst>
      <p:ext uri="{BB962C8B-B14F-4D97-AF65-F5344CB8AC3E}">
        <p14:creationId xmlns:p14="http://schemas.microsoft.com/office/powerpoint/2010/main" val="42215296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ZA" dirty="0"/>
              <a:t>We had proposed (as per the guidelines for implementing a stepped wedge design) to randomly select eight out of over 20 primary schools who had been part of the programme, to be part of the research.</a:t>
            </a:r>
          </a:p>
          <a:p>
            <a:pPr marL="171450" indent="-171450">
              <a:buFont typeface="Arial" panose="020B0604020202020204" pitchFamily="34" charset="0"/>
              <a:buChar char="•"/>
            </a:pPr>
            <a:r>
              <a:rPr lang="en-ZA" dirty="0"/>
              <a:t>10 schools would be allocated into the intervention group and 10 into the control group.</a:t>
            </a:r>
          </a:p>
          <a:p>
            <a:pPr marL="171450" indent="-171450">
              <a:buFont typeface="Arial" panose="020B0604020202020204" pitchFamily="34" charset="0"/>
              <a:buChar char="•"/>
            </a:pPr>
            <a:r>
              <a:rPr lang="en-ZA" dirty="0"/>
              <a:t>From these schools, five from each group would be randomly selected to participate in the research.</a:t>
            </a:r>
          </a:p>
          <a:p>
            <a:pPr marL="171450" indent="-171450">
              <a:buFont typeface="Arial" panose="020B0604020202020204" pitchFamily="34" charset="0"/>
              <a:buChar char="•"/>
            </a:pPr>
            <a:r>
              <a:rPr lang="en-ZA" dirty="0"/>
              <a:t>Each group was allocated a reserve school in case any changes occurred. </a:t>
            </a:r>
          </a:p>
        </p:txBody>
      </p:sp>
    </p:spTree>
    <p:extLst>
      <p:ext uri="{BB962C8B-B14F-4D97-AF65-F5344CB8AC3E}">
        <p14:creationId xmlns:p14="http://schemas.microsoft.com/office/powerpoint/2010/main" val="6498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ZA" dirty="0"/>
              <a:t>We experienced various challenges during implementation which didn’t allow us to only use random sampling for research as per the initial plan.</a:t>
            </a:r>
          </a:p>
          <a:p>
            <a:pPr marL="171450" indent="-171450">
              <a:buFont typeface="Arial" panose="020B0604020202020204" pitchFamily="34" charset="0"/>
              <a:buChar char="•"/>
            </a:pPr>
            <a:r>
              <a:rPr lang="en-ZA" dirty="0"/>
              <a:t>The challenges experienced were as follows:</a:t>
            </a:r>
          </a:p>
          <a:p>
            <a:pPr marL="228600" indent="-228600">
              <a:buFont typeface="+mj-lt"/>
              <a:buAutoNum type="arabicPeriod"/>
            </a:pPr>
            <a:r>
              <a:rPr lang="en-ZA" dirty="0"/>
              <a:t>Not all schools were available to be part of the research due to full school curriculums .</a:t>
            </a:r>
          </a:p>
          <a:p>
            <a:pPr marL="228600" indent="-228600">
              <a:buFont typeface="+mj-lt"/>
              <a:buAutoNum type="arabicPeriod"/>
            </a:pPr>
            <a:r>
              <a:rPr lang="en-ZA" dirty="0"/>
              <a:t>Not all schools were willing to be part of the research (heavily dependent on teachers interest).</a:t>
            </a:r>
          </a:p>
          <a:p>
            <a:pPr marL="228600" indent="-228600">
              <a:buFont typeface="+mj-lt"/>
              <a:buAutoNum type="arabicPeriod"/>
            </a:pPr>
            <a:r>
              <a:rPr lang="en-ZA" dirty="0"/>
              <a:t>Some schools were very difficult to get a hold of (particularly if the contact person had changed).</a:t>
            </a:r>
          </a:p>
          <a:p>
            <a:pPr marL="228600" indent="-228600">
              <a:buFont typeface="+mj-lt"/>
              <a:buAutoNum type="arabicPeriod"/>
            </a:pPr>
            <a:r>
              <a:rPr lang="en-ZA" dirty="0"/>
              <a:t>Some teachers wanted incentives to be part of the research.</a:t>
            </a:r>
          </a:p>
          <a:p>
            <a:pPr marL="171450" indent="-171450">
              <a:buFont typeface="Arial" panose="020B0604020202020204" pitchFamily="34" charset="0"/>
              <a:buChar char="•"/>
            </a:pPr>
            <a:r>
              <a:rPr lang="en-ZA" dirty="0"/>
              <a:t>As a result of the difficulties mentioned we had to adapt our recruitment methods:</a:t>
            </a:r>
          </a:p>
          <a:p>
            <a:pPr marL="628650" lvl="1" indent="-171450">
              <a:buFont typeface="Arial" panose="020B0604020202020204" pitchFamily="34" charset="0"/>
              <a:buChar char="•"/>
            </a:pPr>
            <a:r>
              <a:rPr lang="en-ZA" dirty="0"/>
              <a:t>All schools were called to ask if they would be available and willing to be part of the research.</a:t>
            </a:r>
          </a:p>
          <a:p>
            <a:pPr marL="628650" lvl="1" indent="-171450">
              <a:buFont typeface="Arial" panose="020B0604020202020204" pitchFamily="34" charset="0"/>
              <a:buChar char="•"/>
            </a:pPr>
            <a:r>
              <a:rPr lang="en-ZA" dirty="0"/>
              <a:t>All school who indicated willingness were then asked for planned implementation dates.</a:t>
            </a:r>
          </a:p>
          <a:p>
            <a:pPr marL="628650" lvl="1" indent="-171450">
              <a:buFont typeface="Arial" panose="020B0604020202020204" pitchFamily="34" charset="0"/>
              <a:buChar char="•"/>
            </a:pPr>
            <a:r>
              <a:rPr lang="en-ZA" dirty="0"/>
              <a:t>Those who indicated earlier dates were allocated into the implementation group (9) and those who would implement later in the year were allocated into the control group (6).</a:t>
            </a:r>
          </a:p>
          <a:p>
            <a:pPr marL="628650" lvl="1" indent="-171450">
              <a:buFont typeface="Arial" panose="020B0604020202020204" pitchFamily="34" charset="0"/>
              <a:buChar char="•"/>
            </a:pPr>
            <a:r>
              <a:rPr lang="en-ZA" dirty="0"/>
              <a:t>From the two groups, we then randomly selected groups to be part of the research.</a:t>
            </a:r>
          </a:p>
          <a:p>
            <a:pPr marL="628650" lvl="1" indent="-171450">
              <a:buFont typeface="Arial" panose="020B0604020202020204" pitchFamily="34" charset="0"/>
              <a:buChar char="•"/>
            </a:pPr>
            <a:r>
              <a:rPr lang="en-ZA" dirty="0"/>
              <a:t>In the end, both convenience and random sampling were used.</a:t>
            </a:r>
          </a:p>
          <a:p>
            <a:pPr marL="228600" indent="-228600">
              <a:buFont typeface="+mj-lt"/>
              <a:buAutoNum type="arabicPeriod"/>
            </a:pPr>
            <a:endParaRPr lang="en-ZA" dirty="0"/>
          </a:p>
          <a:p>
            <a:endParaRPr lang="en-ZA" dirty="0"/>
          </a:p>
        </p:txBody>
      </p:sp>
    </p:spTree>
    <p:extLst>
      <p:ext uri="{BB962C8B-B14F-4D97-AF65-F5344CB8AC3E}">
        <p14:creationId xmlns:p14="http://schemas.microsoft.com/office/powerpoint/2010/main" val="5012433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ZA" dirty="0"/>
              <a:t>The final design consisted of two time periods.</a:t>
            </a:r>
          </a:p>
          <a:p>
            <a:pPr marL="171450" indent="-171450">
              <a:buFont typeface="Arial" panose="020B0604020202020204" pitchFamily="34" charset="0"/>
              <a:buChar char="•"/>
            </a:pPr>
            <a:r>
              <a:rPr lang="en-ZA" dirty="0"/>
              <a:t>Time 1 is the baseline phase where both clusters had not implemented My Money, My Values, while at Time 2 (endline) Cohort 1 had implemented My Money, My Values and cohort 2 acted as the control group.</a:t>
            </a:r>
          </a:p>
          <a:p>
            <a:pPr marL="171450" indent="-171450">
              <a:buFont typeface="Arial" panose="020B0604020202020204" pitchFamily="34" charset="0"/>
              <a:buChar char="•"/>
            </a:pPr>
            <a:r>
              <a:rPr lang="en-ZA" dirty="0"/>
              <a:t>Data was collected at baseline phase in 2015 and at endline in 2016.</a:t>
            </a:r>
          </a:p>
          <a:p>
            <a:pPr marL="171450" indent="-171450">
              <a:buFont typeface="Arial" panose="020B0604020202020204" pitchFamily="34" charset="0"/>
              <a:buChar char="•"/>
            </a:pPr>
            <a:endParaRPr lang="en-ZA" dirty="0"/>
          </a:p>
          <a:p>
            <a:endParaRPr lang="en-ZA" dirty="0"/>
          </a:p>
        </p:txBody>
      </p:sp>
    </p:spTree>
    <p:extLst>
      <p:ext uri="{BB962C8B-B14F-4D97-AF65-F5344CB8AC3E}">
        <p14:creationId xmlns:p14="http://schemas.microsoft.com/office/powerpoint/2010/main" val="7458762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ZA" dirty="0"/>
              <a:t>The data was collected using a paper-based questionnaire which measured knowledge, ideational and behaviour outcomes.</a:t>
            </a:r>
          </a:p>
          <a:p>
            <a:pPr marL="171450" indent="-171450">
              <a:buFont typeface="Arial" panose="020B0604020202020204" pitchFamily="34" charset="0"/>
              <a:buChar char="•"/>
            </a:pPr>
            <a:r>
              <a:rPr lang="en-ZA" dirty="0"/>
              <a:t>Standardised questions were adapted and incorporated into the questionnaire where relevant.</a:t>
            </a:r>
          </a:p>
          <a:p>
            <a:pPr marL="171450" indent="-171450">
              <a:buFont typeface="Arial" panose="020B0604020202020204" pitchFamily="34" charset="0"/>
              <a:buChar char="•"/>
            </a:pPr>
            <a:r>
              <a:rPr lang="en-ZA" dirty="0"/>
              <a:t>The questionnaire was administered to Primary School learners by researchers and HL staff. </a:t>
            </a:r>
          </a:p>
          <a:p>
            <a:pPr marL="171450" indent="-171450">
              <a:buFont typeface="Arial" panose="020B0604020202020204" pitchFamily="34" charset="0"/>
              <a:buChar char="•"/>
            </a:pPr>
            <a:r>
              <a:rPr lang="en-ZA" dirty="0"/>
              <a:t>The students completed the questionnaire within 40 mins.</a:t>
            </a:r>
          </a:p>
          <a:p>
            <a:pPr marL="171450" indent="-171450">
              <a:buFont typeface="Arial" panose="020B0604020202020204" pitchFamily="34" charset="0"/>
              <a:buChar char="•"/>
            </a:pPr>
            <a:r>
              <a:rPr lang="en-ZA" dirty="0"/>
              <a:t>The questionnaire collected the same information at baseline and endline however, at endline questions related to My Money, My Values were included.</a:t>
            </a:r>
          </a:p>
          <a:p>
            <a:pPr marL="171450" indent="-171450">
              <a:buFont typeface="Arial" panose="020B0604020202020204" pitchFamily="34" charset="0"/>
              <a:buChar char="•"/>
            </a:pPr>
            <a:r>
              <a:rPr lang="en-ZA" dirty="0"/>
              <a:t>From the eight schools, at baseline 550 learners completed the questionnaire while at endline 646 learners completed the questionnaire.</a:t>
            </a:r>
          </a:p>
          <a:p>
            <a:pPr marL="171450" indent="-171450">
              <a:buFont typeface="Arial" panose="020B0604020202020204" pitchFamily="34" charset="0"/>
              <a:buChar char="•"/>
            </a:pPr>
            <a:endParaRPr lang="en-ZA" dirty="0"/>
          </a:p>
        </p:txBody>
      </p:sp>
    </p:spTree>
    <p:extLst>
      <p:ext uri="{BB962C8B-B14F-4D97-AF65-F5344CB8AC3E}">
        <p14:creationId xmlns:p14="http://schemas.microsoft.com/office/powerpoint/2010/main" val="2232654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ZA" sz="1200" kern="1200" dirty="0">
                <a:solidFill>
                  <a:schemeClr val="tx1"/>
                </a:solidFill>
                <a:effectLst/>
                <a:latin typeface="+mn-lt"/>
                <a:ea typeface="+mn-ea"/>
                <a:cs typeface="+mn-cs"/>
              </a:rPr>
              <a:t>The data was collected and captured into MS Excel.</a:t>
            </a:r>
          </a:p>
          <a:p>
            <a:pPr marL="171450" indent="-171450">
              <a:buFont typeface="Arial" panose="020B0604020202020204" pitchFamily="34" charset="0"/>
              <a:buChar char="•"/>
            </a:pPr>
            <a:r>
              <a:rPr lang="en-ZA" sz="1200" kern="1200" dirty="0">
                <a:solidFill>
                  <a:schemeClr val="tx1"/>
                </a:solidFill>
                <a:effectLst/>
                <a:latin typeface="+mn-lt"/>
                <a:ea typeface="+mn-ea"/>
                <a:cs typeface="+mn-cs"/>
              </a:rPr>
              <a:t>It was then transported into Stata version 14 using StatTransfer. </a:t>
            </a:r>
          </a:p>
          <a:p>
            <a:pPr marL="171450" indent="-171450">
              <a:buFont typeface="Arial" panose="020B0604020202020204" pitchFamily="34" charset="0"/>
              <a:buChar char="•"/>
            </a:pPr>
            <a:r>
              <a:rPr lang="en-ZA" sz="1200" kern="1200" dirty="0">
                <a:solidFill>
                  <a:schemeClr val="tx1"/>
                </a:solidFill>
                <a:effectLst/>
                <a:latin typeface="+mn-lt"/>
                <a:ea typeface="+mn-ea"/>
                <a:cs typeface="+mn-cs"/>
              </a:rPr>
              <a:t>T tests were used to determine if there were any significant differences between the intervention and control groups at baseline. As there were some significant differences we then decided to use difference-in-differences (DD) analysis to evaluate the impact of exposure to My Money, My Values. </a:t>
            </a:r>
          </a:p>
          <a:p>
            <a:pPr marL="171450" indent="-171450">
              <a:buFont typeface="Arial" panose="020B0604020202020204" pitchFamily="34" charset="0"/>
              <a:buChar char="•"/>
            </a:pPr>
            <a:r>
              <a:rPr lang="en-ZA" sz="1200" kern="1200" dirty="0">
                <a:solidFill>
                  <a:schemeClr val="tx1"/>
                </a:solidFill>
                <a:effectLst/>
                <a:latin typeface="+mn-lt"/>
                <a:ea typeface="+mn-ea"/>
                <a:cs typeface="+mn-cs"/>
              </a:rPr>
              <a:t>DD is a statistical technique where outcomes are observed in two groups for two time periods. It measures the improvement (change) over time of programme participants relative to the improvement (change) of non-participants.</a:t>
            </a:r>
          </a:p>
          <a:p>
            <a:pPr marL="171450" indent="-171450">
              <a:buFont typeface="Arial" panose="020B0604020202020204" pitchFamily="34" charset="0"/>
              <a:buChar char="•"/>
            </a:pPr>
            <a:r>
              <a:rPr lang="en-ZA" sz="1200" kern="1200" dirty="0">
                <a:solidFill>
                  <a:schemeClr val="tx1"/>
                </a:solidFill>
                <a:effectLst/>
                <a:latin typeface="+mn-lt"/>
                <a:ea typeface="+mn-ea"/>
                <a:cs typeface="+mn-cs"/>
              </a:rPr>
              <a:t>We ensured we controlled for confounding variables related to all values.</a:t>
            </a:r>
          </a:p>
          <a:p>
            <a:pPr marL="171450" indent="-171450">
              <a:buFont typeface="Arial" panose="020B0604020202020204" pitchFamily="34" charset="0"/>
              <a:buChar char="•"/>
            </a:pPr>
            <a:r>
              <a:rPr lang="en-ZA" sz="1200" kern="1200" dirty="0">
                <a:solidFill>
                  <a:schemeClr val="tx1"/>
                </a:solidFill>
                <a:effectLst/>
                <a:latin typeface="+mn-lt"/>
                <a:ea typeface="+mn-ea"/>
                <a:cs typeface="+mn-cs"/>
              </a:rPr>
              <a:t>We used Adjusted Odds  Ratio and 95% significance level to report the results.</a:t>
            </a:r>
          </a:p>
          <a:p>
            <a:pPr marL="171450" indent="-171450">
              <a:buFont typeface="Arial" panose="020B0604020202020204" pitchFamily="34" charset="0"/>
              <a:buChar char="•"/>
            </a:pPr>
            <a:endParaRPr lang="en-ZA" dirty="0"/>
          </a:p>
        </p:txBody>
      </p:sp>
    </p:spTree>
    <p:extLst>
      <p:ext uri="{BB962C8B-B14F-4D97-AF65-F5344CB8AC3E}">
        <p14:creationId xmlns:p14="http://schemas.microsoft.com/office/powerpoint/2010/main" val="28504772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Tree>
    <p:extLst>
      <p:ext uri="{BB962C8B-B14F-4D97-AF65-F5344CB8AC3E}">
        <p14:creationId xmlns:p14="http://schemas.microsoft.com/office/powerpoint/2010/main" val="39473353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ZA" dirty="0"/>
              <a:t>My Money, My Values had a some impact on identified knowledge, ideational factors and behaviours which the programme had anticipated.</a:t>
            </a:r>
          </a:p>
          <a:p>
            <a:pPr marL="171450" indent="-171450">
              <a:buFont typeface="Arial" panose="020B0604020202020204" pitchFamily="34" charset="0"/>
              <a:buChar char="•"/>
            </a:pPr>
            <a:r>
              <a:rPr lang="en-ZA" dirty="0"/>
              <a:t>Overall, there was an increase in the understanding of the three values at endline .</a:t>
            </a:r>
          </a:p>
          <a:p>
            <a:pPr marL="171450" indent="-171450">
              <a:buFont typeface="Arial" panose="020B0604020202020204" pitchFamily="34" charset="0"/>
              <a:buChar char="•"/>
            </a:pPr>
            <a:r>
              <a:rPr lang="en-ZA" dirty="0"/>
              <a:t>We observed some changes in ideational factors related to honesty and diligence.</a:t>
            </a:r>
          </a:p>
          <a:p>
            <a:pPr marL="171450" indent="-171450">
              <a:buFont typeface="Arial" panose="020B0604020202020204" pitchFamily="34" charset="0"/>
              <a:buChar char="•"/>
            </a:pPr>
            <a:r>
              <a:rPr lang="en-ZA" dirty="0"/>
              <a:t>As expected there were less significant findings related to behaviours. Behaviour is more likely to change over a longer period of time. However, we did see some findings worth mentioning. </a:t>
            </a:r>
          </a:p>
          <a:p>
            <a:pPr marL="171450" indent="-171450">
              <a:buFont typeface="Arial" panose="020B0604020202020204" pitchFamily="34" charset="0"/>
              <a:buChar char="•"/>
            </a:pPr>
            <a:r>
              <a:rPr lang="en-ZA" dirty="0"/>
              <a:t>These findings were related to honesty and increased savings, both themes were focused on heavily in the Primary School resource.</a:t>
            </a:r>
          </a:p>
          <a:p>
            <a:pPr marL="171450" indent="-171450">
              <a:buFont typeface="Arial" panose="020B0604020202020204" pitchFamily="34" charset="0"/>
              <a:buChar char="•"/>
            </a:pPr>
            <a:endParaRPr lang="en-ZA" dirty="0"/>
          </a:p>
        </p:txBody>
      </p:sp>
    </p:spTree>
    <p:extLst>
      <p:ext uri="{BB962C8B-B14F-4D97-AF65-F5344CB8AC3E}">
        <p14:creationId xmlns:p14="http://schemas.microsoft.com/office/powerpoint/2010/main" val="16227470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Tree>
    <p:extLst>
      <p:ext uri="{BB962C8B-B14F-4D97-AF65-F5344CB8AC3E}">
        <p14:creationId xmlns:p14="http://schemas.microsoft.com/office/powerpoint/2010/main" val="26497030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ZA" dirty="0"/>
              <a:t>Like any study design there are both benefits and challenges associated with the stepped wedge design.</a:t>
            </a:r>
          </a:p>
          <a:p>
            <a:pPr marL="171450" indent="-171450">
              <a:buFont typeface="Arial" panose="020B0604020202020204" pitchFamily="34" charset="0"/>
              <a:buChar char="•"/>
            </a:pPr>
            <a:r>
              <a:rPr lang="en-ZA" dirty="0"/>
              <a:t>The benefits of implementing a design such as this :</a:t>
            </a:r>
          </a:p>
          <a:p>
            <a:pPr marL="628650" lvl="1" indent="-171450">
              <a:buFont typeface="Arial" panose="020B0604020202020204" pitchFamily="34" charset="0"/>
              <a:buChar char="•"/>
            </a:pPr>
            <a:r>
              <a:rPr lang="en-ZA" dirty="0"/>
              <a:t>Sequential implementation can be undertaken.</a:t>
            </a:r>
          </a:p>
          <a:p>
            <a:pPr marL="628650" lvl="1" indent="-171450">
              <a:buFont typeface="Arial" panose="020B0604020202020204" pitchFamily="34" charset="0"/>
              <a:buChar char="•"/>
            </a:pPr>
            <a:r>
              <a:rPr lang="en-ZA" dirty="0"/>
              <a:t>Fewer groups are needed to “pilot” the intervention.</a:t>
            </a:r>
          </a:p>
          <a:p>
            <a:pPr marL="628650" lvl="1" indent="-171450">
              <a:buFont typeface="Arial" panose="020B0604020202020204" pitchFamily="34" charset="0"/>
              <a:buChar char="•"/>
            </a:pPr>
            <a:r>
              <a:rPr lang="en-ZA" dirty="0"/>
              <a:t>Implementation is possible with limited funding.</a:t>
            </a:r>
          </a:p>
          <a:p>
            <a:pPr marL="628650" lvl="1" indent="-171450">
              <a:buFont typeface="Arial" panose="020B0604020202020204" pitchFamily="34" charset="0"/>
              <a:buChar char="•"/>
            </a:pPr>
            <a:r>
              <a:rPr lang="en-ZA" dirty="0"/>
              <a:t>All groups eventually receive the intervention.</a:t>
            </a:r>
          </a:p>
          <a:p>
            <a:pPr marL="628650" lvl="1" indent="-171450">
              <a:buFont typeface="Arial" panose="020B0604020202020204" pitchFamily="34" charset="0"/>
              <a:buChar char="•"/>
            </a:pPr>
            <a:endParaRPr lang="en-ZA" dirty="0"/>
          </a:p>
          <a:p>
            <a:pPr marL="171450" indent="-171450">
              <a:buFont typeface="Arial" panose="020B0604020202020204" pitchFamily="34" charset="0"/>
              <a:buChar char="•"/>
            </a:pPr>
            <a:r>
              <a:rPr lang="en-ZA" dirty="0"/>
              <a:t>The challenges we experienced were:</a:t>
            </a:r>
          </a:p>
          <a:p>
            <a:pPr marL="628650" lvl="1" indent="-171450">
              <a:buFont typeface="Arial" panose="020B0604020202020204" pitchFamily="34" charset="0"/>
              <a:buChar char="•"/>
            </a:pPr>
            <a:r>
              <a:rPr lang="en-ZA" dirty="0"/>
              <a:t>The school environment in SA is a challenging one. Working in schools means that you have to work according to their timelines and rely heavily on their enthusiasm for such a programme.</a:t>
            </a:r>
          </a:p>
          <a:p>
            <a:pPr marL="628650" lvl="1" indent="-171450">
              <a:buFont typeface="Arial" panose="020B0604020202020204" pitchFamily="34" charset="0"/>
              <a:buChar char="•"/>
            </a:pPr>
            <a:r>
              <a:rPr lang="en-ZA" dirty="0"/>
              <a:t>Additionally, relying on teachers to implement means implementation is not always correct or consistent amongst the schools.</a:t>
            </a:r>
          </a:p>
          <a:p>
            <a:pPr marL="628650" lvl="1" indent="-171450">
              <a:buFont typeface="Arial" panose="020B0604020202020204" pitchFamily="34" charset="0"/>
              <a:buChar char="•"/>
            </a:pPr>
            <a:r>
              <a:rPr lang="en-ZA" dirty="0"/>
              <a:t>Because the intervention is rolled out sequentially, it is difficult to ensure the “control” groups don’t receive the intervention before of hear about it from others before they are suppose to receive it. We used difference and difference to address this challenge.</a:t>
            </a:r>
          </a:p>
          <a:p>
            <a:pPr marL="628650" lvl="1" indent="-171450">
              <a:buFont typeface="Arial" panose="020B0604020202020204" pitchFamily="34" charset="0"/>
              <a:buChar char="•"/>
            </a:pPr>
            <a:r>
              <a:rPr lang="en-ZA" dirty="0"/>
              <a:t>Additionally, the direct impact of such a programme is difficult to measure because of external factors such as: similar programme exposure and environmental influences. </a:t>
            </a:r>
          </a:p>
          <a:p>
            <a:pPr marL="171450" indent="-171450">
              <a:buFont typeface="Arial" panose="020B0604020202020204" pitchFamily="34" charset="0"/>
              <a:buChar char="•"/>
            </a:pPr>
            <a:endParaRPr lang="en-ZA" dirty="0"/>
          </a:p>
          <a:p>
            <a:pPr marL="171450" indent="-171450">
              <a:buFont typeface="Arial" panose="020B0604020202020204" pitchFamily="34" charset="0"/>
              <a:buChar char="•"/>
            </a:pPr>
            <a:endParaRPr lang="en-ZA" dirty="0"/>
          </a:p>
        </p:txBody>
      </p:sp>
    </p:spTree>
    <p:extLst>
      <p:ext uri="{BB962C8B-B14F-4D97-AF65-F5344CB8AC3E}">
        <p14:creationId xmlns:p14="http://schemas.microsoft.com/office/powerpoint/2010/main" val="22034983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Tree>
    <p:extLst>
      <p:ext uri="{BB962C8B-B14F-4D97-AF65-F5344CB8AC3E}">
        <p14:creationId xmlns:p14="http://schemas.microsoft.com/office/powerpoint/2010/main" val="19937059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The My Money, My Values evaluation suggests that the stepped wedge is indeed appropriate for such a study but there are a number of lessoned learnt which need to be considered before such a design is used:</a:t>
            </a:r>
          </a:p>
          <a:p>
            <a:pPr marL="171450" indent="-171450">
              <a:buFont typeface="Arial" panose="020B0604020202020204" pitchFamily="34" charset="0"/>
              <a:buChar char="•"/>
            </a:pPr>
            <a:r>
              <a:rPr lang="en-ZA" dirty="0"/>
              <a:t>The design requires implementation and data collection at various stages which is difficult to do in a unpredictable environment such as schools.</a:t>
            </a:r>
          </a:p>
          <a:p>
            <a:pPr marL="171450" indent="-171450">
              <a:buFont typeface="Arial" panose="020B0604020202020204" pitchFamily="34" charset="0"/>
              <a:buChar char="•"/>
            </a:pPr>
            <a:r>
              <a:rPr lang="en-ZA" dirty="0"/>
              <a:t>Evaluations are often time constrained and this is difficult to enforce in schools due to set yearly curriculum which is difficult to shift.</a:t>
            </a:r>
          </a:p>
          <a:p>
            <a:pPr marL="171450" indent="-171450">
              <a:buFont typeface="Arial" panose="020B0604020202020204" pitchFamily="34" charset="0"/>
              <a:buChar char="•"/>
            </a:pPr>
            <a:r>
              <a:rPr lang="en-ZA" dirty="0"/>
              <a:t>Monitoring of the implementation process is critical to ensure implementation is indeed taking place and correctly so. This impacts the ability to undertake a robust evaluation of any intervention.</a:t>
            </a:r>
          </a:p>
        </p:txBody>
      </p:sp>
    </p:spTree>
    <p:extLst>
      <p:ext uri="{BB962C8B-B14F-4D97-AF65-F5344CB8AC3E}">
        <p14:creationId xmlns:p14="http://schemas.microsoft.com/office/powerpoint/2010/main" val="41152137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would like to acknowledge :</a:t>
            </a:r>
          </a:p>
          <a:p>
            <a:pPr marL="171450" indent="-171450">
              <a:buFont typeface="Arial" panose="020B0604020202020204" pitchFamily="34" charset="0"/>
              <a:buChar char="•"/>
            </a:pPr>
            <a:r>
              <a:rPr lang="en-US" dirty="0"/>
              <a:t>Heartlines who are responsible for the development and implementation of the My Money, My Values programme.</a:t>
            </a:r>
          </a:p>
          <a:p>
            <a:pPr marL="171450" indent="-171450">
              <a:buFont typeface="Arial" panose="020B0604020202020204" pitchFamily="34" charset="0"/>
              <a:buChar char="•"/>
            </a:pPr>
            <a:r>
              <a:rPr lang="en-US" dirty="0"/>
              <a:t>The John Templeton foundation, the funders of the programme.</a:t>
            </a:r>
          </a:p>
          <a:p>
            <a:pPr marL="171450" indent="-171450">
              <a:buFont typeface="Arial" panose="020B0604020202020204" pitchFamily="34" charset="0"/>
              <a:buChar char="•"/>
            </a:pPr>
            <a:r>
              <a:rPr lang="en-US" dirty="0"/>
              <a:t>The GDE for permission and assistance to work in schools</a:t>
            </a:r>
          </a:p>
          <a:p>
            <a:pPr marL="171450" indent="-171450">
              <a:buFont typeface="Arial" panose="020B0604020202020204" pitchFamily="34" charset="0"/>
              <a:buChar char="•"/>
            </a:pPr>
            <a:r>
              <a:rPr lang="en-US" dirty="0"/>
              <a:t>All primary schools involved .</a:t>
            </a:r>
          </a:p>
        </p:txBody>
      </p:sp>
    </p:spTree>
    <p:extLst>
      <p:ext uri="{BB962C8B-B14F-4D97-AF65-F5344CB8AC3E}">
        <p14:creationId xmlns:p14="http://schemas.microsoft.com/office/powerpoint/2010/main" val="22879038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4488" y="577850"/>
            <a:ext cx="6321425" cy="4376738"/>
          </a:xfrm>
        </p:spPr>
      </p:sp>
      <p:sp>
        <p:nvSpPr>
          <p:cNvPr id="3" name="Notes Placeholder 2"/>
          <p:cNvSpPr>
            <a:spLocks noGrp="1"/>
          </p:cNvSpPr>
          <p:nvPr>
            <p:ph type="body" idx="1"/>
          </p:nvPr>
        </p:nvSpPr>
        <p:spPr/>
        <p:txBody>
          <a:bodyPr/>
          <a:lstStyle/>
          <a:p>
            <a:endParaRPr lang="en-ZA" dirty="0"/>
          </a:p>
        </p:txBody>
      </p:sp>
    </p:spTree>
    <p:extLst>
      <p:ext uri="{BB962C8B-B14F-4D97-AF65-F5344CB8AC3E}">
        <p14:creationId xmlns:p14="http://schemas.microsoft.com/office/powerpoint/2010/main" val="1108216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anose="020B0604020202020204" pitchFamily="34" charset="0"/>
              <a:buChar char="•"/>
            </a:pPr>
            <a:r>
              <a:rPr lang="en-ZA" dirty="0"/>
              <a:t>South Africans attitudes and behaviours towards money is cause for major concern.</a:t>
            </a:r>
          </a:p>
          <a:p>
            <a:pPr marL="228600" indent="-228600">
              <a:buFont typeface="Arial" panose="020B0604020202020204" pitchFamily="34" charset="0"/>
              <a:buChar char="•"/>
            </a:pPr>
            <a:r>
              <a:rPr lang="en-ZA" dirty="0"/>
              <a:t>South Africans have high debts, </a:t>
            </a:r>
            <a:r>
              <a:rPr lang="en-ZA" sz="1200" kern="1200" dirty="0">
                <a:solidFill>
                  <a:schemeClr val="tx1"/>
                </a:solidFill>
                <a:effectLst/>
                <a:latin typeface="+mn-lt"/>
                <a:ea typeface="+mn-ea"/>
                <a:cs typeface="+mn-cs"/>
              </a:rPr>
              <a:t>47.5% out of 20 million credit active consumers in South Africa had impaired credit records </a:t>
            </a:r>
            <a:r>
              <a:rPr lang="en-ZA" dirty="0"/>
              <a:t>(NCR 2013).</a:t>
            </a:r>
          </a:p>
          <a:p>
            <a:pPr marL="228600" indent="-228600">
              <a:buFont typeface="Arial" panose="020B0604020202020204" pitchFamily="34" charset="0"/>
              <a:buChar char="•"/>
            </a:pPr>
            <a:r>
              <a:rPr lang="en-ZA" dirty="0"/>
              <a:t>Additionally, SA has a poor saving culture (</a:t>
            </a:r>
            <a:r>
              <a:rPr lang="en-ZA" sz="1200" kern="1200" dirty="0">
                <a:solidFill>
                  <a:schemeClr val="tx1"/>
                </a:solidFill>
                <a:effectLst/>
                <a:latin typeface="+mn-lt"/>
                <a:ea typeface="+mn-ea"/>
                <a:cs typeface="+mn-cs"/>
              </a:rPr>
              <a:t>The South African Savings Institute reports that approximately 72% of adult South Africans are not saving at all ).</a:t>
            </a:r>
            <a:endParaRPr lang="en-ZA" dirty="0"/>
          </a:p>
          <a:p>
            <a:pPr marL="228600" indent="-228600">
              <a:buFont typeface="Arial" panose="020B0604020202020204" pitchFamily="34" charset="0"/>
              <a:buChar char="•"/>
            </a:pPr>
            <a:r>
              <a:rPr lang="en-ZA" dirty="0"/>
              <a:t>Corruption in relation to money is on the rise in SA and more worryingly some people don’t view their actions as corrupt.</a:t>
            </a:r>
          </a:p>
          <a:p>
            <a:pPr marL="228600" indent="-228600">
              <a:buFont typeface="Arial" panose="020B0604020202020204" pitchFamily="34" charset="0"/>
              <a:buChar char="•"/>
            </a:pPr>
            <a:r>
              <a:rPr lang="en-US" dirty="0"/>
              <a:t>Indebtedness, poor savings patterns and corruption are driven by a culture of envy and materialism.</a:t>
            </a:r>
            <a:endParaRPr lang="en-ZA" dirty="0"/>
          </a:p>
          <a:p>
            <a:pPr marL="228600" indent="-228600">
              <a:buFont typeface="Arial" panose="020B0604020202020204" pitchFamily="34" charset="0"/>
              <a:buChar char="•"/>
            </a:pPr>
            <a:endParaRPr lang="en-ZA" dirty="0"/>
          </a:p>
        </p:txBody>
      </p:sp>
    </p:spTree>
    <p:extLst>
      <p:ext uri="{BB962C8B-B14F-4D97-AF65-F5344CB8AC3E}">
        <p14:creationId xmlns:p14="http://schemas.microsoft.com/office/powerpoint/2010/main" val="16653126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ZA" dirty="0"/>
              <a:t>As a result of the worrying culture of materialism in SA, Heartlines developed the My Money, My Values programme.</a:t>
            </a:r>
          </a:p>
          <a:p>
            <a:pPr marL="171450" indent="-171450">
              <a:buFont typeface="Arial" panose="020B0604020202020204" pitchFamily="34" charset="0"/>
              <a:buChar char="•"/>
            </a:pPr>
            <a:r>
              <a:rPr lang="en-ZA" dirty="0"/>
              <a:t>My Money, My Values is a story based programme.</a:t>
            </a:r>
          </a:p>
          <a:p>
            <a:pPr marL="171450" indent="-171450">
              <a:buFont typeface="Arial" panose="020B0604020202020204" pitchFamily="34" charset="0"/>
              <a:buChar char="•"/>
            </a:pPr>
            <a:r>
              <a:rPr lang="en-US" dirty="0"/>
              <a:t>The programme focuses on values: diligence, thrift and honesty as they relate to money.</a:t>
            </a:r>
            <a:endParaRPr lang="en-ZA" dirty="0"/>
          </a:p>
          <a:p>
            <a:pPr marL="171450" indent="-171450">
              <a:buFont typeface="Arial" panose="020B0604020202020204" pitchFamily="34" charset="0"/>
              <a:buChar char="•"/>
            </a:pPr>
            <a:r>
              <a:rPr lang="en-ZA" dirty="0"/>
              <a:t>The programme was implemented in Gauteng in 2015 and 2016 amongst different age groups, including Primary School learners.</a:t>
            </a:r>
          </a:p>
          <a:p>
            <a:pPr marL="171450" indent="-171450">
              <a:buFont typeface="Arial" panose="020B0604020202020204" pitchFamily="34" charset="0"/>
              <a:buChar char="•"/>
            </a:pPr>
            <a:r>
              <a:rPr lang="en-ZA" dirty="0"/>
              <a:t>Teachers were trained as facilitators and were given a teachers guide for implementation.</a:t>
            </a:r>
          </a:p>
          <a:p>
            <a:pPr marL="171450" indent="-171450">
              <a:buFont typeface="Arial" panose="020B0604020202020204" pitchFamily="34" charset="0"/>
              <a:buChar char="•"/>
            </a:pPr>
            <a:r>
              <a:rPr lang="en-ZA" dirty="0"/>
              <a:t>Learners received a story book, the stories were read in class and the discussions were facilitated by the teacher.</a:t>
            </a:r>
          </a:p>
          <a:p>
            <a:pPr marL="171450" indent="-171450">
              <a:buFont typeface="Arial" panose="020B0604020202020204" pitchFamily="34" charset="0"/>
              <a:buChar char="•"/>
            </a:pPr>
            <a:r>
              <a:rPr lang="en-ZA" sz="1200" kern="1200" dirty="0">
                <a:solidFill>
                  <a:schemeClr val="tx1"/>
                </a:solidFill>
                <a:effectLst/>
                <a:latin typeface="+mn-lt"/>
                <a:ea typeface="+mn-ea"/>
                <a:cs typeface="+mn-cs"/>
              </a:rPr>
              <a:t>Activities included: financial planning exercise, accountability group and essay competitions.</a:t>
            </a:r>
            <a:endParaRPr lang="en-ZA" dirty="0"/>
          </a:p>
        </p:txBody>
      </p:sp>
    </p:spTree>
    <p:extLst>
      <p:ext uri="{BB962C8B-B14F-4D97-AF65-F5344CB8AC3E}">
        <p14:creationId xmlns:p14="http://schemas.microsoft.com/office/powerpoint/2010/main" val="38410918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ZA" dirty="0"/>
              <a:t>Genesis Analytics role was to </a:t>
            </a:r>
            <a:r>
              <a:rPr lang="en-ZA" sz="1200" kern="1200" dirty="0">
                <a:solidFill>
                  <a:schemeClr val="tx1"/>
                </a:solidFill>
                <a:effectLst/>
                <a:latin typeface="+mn-lt"/>
                <a:ea typeface="+mn-ea"/>
                <a:cs typeface="+mn-cs"/>
              </a:rPr>
              <a:t>evaluate the effectiveness of the innovative story-based intervention on desired values, attitudes, intentions and behaviours in relation to money in primary school learners in South Africa.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ZA" sz="1200" kern="1200" dirty="0">
                <a:solidFill>
                  <a:schemeClr val="tx1"/>
                </a:solidFill>
                <a:effectLst/>
                <a:latin typeface="+mn-lt"/>
                <a:ea typeface="+mn-ea"/>
                <a:cs typeface="+mn-cs"/>
              </a:rPr>
              <a:t>More specifically to:</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ZA" sz="1200" kern="1200" dirty="0">
                <a:solidFill>
                  <a:schemeClr val="tx1"/>
                </a:solidFill>
                <a:effectLst/>
                <a:latin typeface="+mn-lt"/>
                <a:ea typeface="+mn-ea"/>
                <a:cs typeface="+mn-cs"/>
              </a:rPr>
              <a:t>Measure exposure to the programme.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ZA" sz="1200" kern="1200" dirty="0">
                <a:solidFill>
                  <a:schemeClr val="tx1"/>
                </a:solidFill>
                <a:effectLst/>
                <a:latin typeface="+mn-lt"/>
                <a:ea typeface="+mn-ea"/>
                <a:cs typeface="+mn-cs"/>
              </a:rPr>
              <a:t>Measure shifts in </a:t>
            </a:r>
            <a:r>
              <a:rPr lang="en-ZA" dirty="0">
                <a:solidFill>
                  <a:schemeClr val="tx1"/>
                </a:solidFill>
              </a:rPr>
              <a:t>knowledge, ideational factors and behaviours.</a:t>
            </a:r>
            <a:endParaRPr lang="en-ZA" sz="1200" kern="1200" dirty="0">
              <a:solidFill>
                <a:schemeClr val="tx1"/>
              </a:solidFill>
              <a:effectLst/>
              <a:latin typeface="+mn-lt"/>
              <a:ea typeface="+mn-ea"/>
              <a:cs typeface="+mn-cs"/>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ZA" dirty="0">
                <a:solidFill>
                  <a:schemeClr val="tx1"/>
                </a:solidFill>
              </a:rPr>
              <a:t>Provide recommendations for future programming.</a:t>
            </a:r>
            <a:endParaRPr lang="en-ZA" sz="1200" kern="1200" dirty="0">
              <a:solidFill>
                <a:schemeClr val="tx1"/>
              </a:solidFill>
              <a:effectLst/>
              <a:latin typeface="+mn-lt"/>
              <a:ea typeface="+mn-ea"/>
              <a:cs typeface="+mn-cs"/>
            </a:endParaRPr>
          </a:p>
          <a:p>
            <a:pPr marL="0" indent="0">
              <a:buFont typeface="Arial" panose="020B0604020202020204" pitchFamily="34" charset="0"/>
              <a:buNone/>
            </a:pPr>
            <a:endParaRPr lang="en-ZA" dirty="0"/>
          </a:p>
        </p:txBody>
      </p:sp>
    </p:spTree>
    <p:extLst>
      <p:ext uri="{BB962C8B-B14F-4D97-AF65-F5344CB8AC3E}">
        <p14:creationId xmlns:p14="http://schemas.microsoft.com/office/powerpoint/2010/main" val="36574484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Tree>
    <p:extLst>
      <p:ext uri="{BB962C8B-B14F-4D97-AF65-F5344CB8AC3E}">
        <p14:creationId xmlns:p14="http://schemas.microsoft.com/office/powerpoint/2010/main" val="19630946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ZA" b="0" dirty="0"/>
              <a:t>We then had the task of </a:t>
            </a:r>
            <a:r>
              <a:rPr lang="en-ZA" sz="1200" b="0" dirty="0">
                <a:solidFill>
                  <a:schemeClr val="bg1"/>
                </a:solidFill>
              </a:rPr>
              <a:t>designing an appropriate evaluation, we decided on the stepped wedge design for the following reasons:</a:t>
            </a:r>
            <a:endParaRPr lang="en-ZA" b="0" dirty="0"/>
          </a:p>
          <a:p>
            <a:pPr marL="171450" indent="-171450">
              <a:buFont typeface="Arial" panose="020B0604020202020204" pitchFamily="34" charset="0"/>
              <a:buChar char="•"/>
            </a:pPr>
            <a:r>
              <a:rPr lang="en-ZA" dirty="0"/>
              <a:t>A stepped wedge can be used to undertake evaluations instead of using a traditional parallel study.</a:t>
            </a:r>
          </a:p>
          <a:p>
            <a:pPr marL="171450" indent="-171450">
              <a:buFont typeface="Arial" panose="020B0604020202020204" pitchFamily="34" charset="0"/>
              <a:buChar char="•"/>
            </a:pPr>
            <a:r>
              <a:rPr lang="en-ZA" dirty="0"/>
              <a:t>The design allows for sequential roll out of an intervention so that eventually all clusters/groups receive the intervention.</a:t>
            </a:r>
          </a:p>
          <a:p>
            <a:pPr marL="171450" indent="-171450">
              <a:buFont typeface="Arial" panose="020B0604020202020204" pitchFamily="34" charset="0"/>
              <a:buChar char="•"/>
            </a:pPr>
            <a:r>
              <a:rPr lang="en-ZA" dirty="0"/>
              <a:t>At each step, data is collected to assess outcomes over time.</a:t>
            </a:r>
          </a:p>
          <a:p>
            <a:pPr marL="0" indent="0">
              <a:buFont typeface="Arial" panose="020B0604020202020204" pitchFamily="34" charset="0"/>
              <a:buNone/>
            </a:pPr>
            <a:r>
              <a:rPr lang="en-ZA" dirty="0"/>
              <a:t>How does one roll out a stepped wedge design?</a:t>
            </a:r>
          </a:p>
          <a:p>
            <a:pPr marL="171450" indent="-171450">
              <a:buFont typeface="Arial" panose="020B0604020202020204" pitchFamily="34" charset="0"/>
              <a:buChar char="•"/>
            </a:pPr>
            <a:r>
              <a:rPr lang="en-ZA" dirty="0"/>
              <a:t>It’s rolled out sequentially to clusters, data is collected at all points of implementation (number undefined but at least 2 steps are needed).</a:t>
            </a:r>
          </a:p>
          <a:p>
            <a:pPr marL="171450" indent="-171450">
              <a:buFont typeface="Arial" panose="020B0604020202020204" pitchFamily="34" charset="0"/>
              <a:buChar char="•"/>
            </a:pPr>
            <a:r>
              <a:rPr lang="en-ZA" dirty="0"/>
              <a:t>Ideally, clusters should be randomly selected to avoid selection bias.</a:t>
            </a:r>
          </a:p>
          <a:p>
            <a:pPr marL="171450" indent="-171450">
              <a:buFont typeface="Arial" panose="020B0604020202020204" pitchFamily="34" charset="0"/>
              <a:buChar char="•"/>
            </a:pPr>
            <a:r>
              <a:rPr lang="en-ZA" dirty="0"/>
              <a:t>Clusters move from control to intervention group over time until all clusters have received the intervention.</a:t>
            </a:r>
          </a:p>
        </p:txBody>
      </p:sp>
    </p:spTree>
    <p:extLst>
      <p:ext uri="{BB962C8B-B14F-4D97-AF65-F5344CB8AC3E}">
        <p14:creationId xmlns:p14="http://schemas.microsoft.com/office/powerpoint/2010/main" val="2431158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We then needed to decide if the stepped wedge design was appropriate for My Money, My Values by understanding when the use of such as design is relevant.</a:t>
            </a:r>
          </a:p>
          <a:p>
            <a:pPr marL="171450" indent="-171450">
              <a:buFont typeface="Arial" panose="020B0604020202020204" pitchFamily="34" charset="0"/>
              <a:buChar char="•"/>
            </a:pPr>
            <a:r>
              <a:rPr lang="en-ZA" dirty="0"/>
              <a:t>The stepped wedge design is used to undertake robust evaluations. </a:t>
            </a:r>
          </a:p>
          <a:p>
            <a:pPr marL="171450" indent="-171450">
              <a:buFont typeface="Arial" panose="020B0604020202020204" pitchFamily="34" charset="0"/>
              <a:buChar char="•"/>
            </a:pPr>
            <a:r>
              <a:rPr lang="en-ZA" dirty="0"/>
              <a:t>It is designed such that implementation of the intervention has to occur in steps i.e. not at one time.</a:t>
            </a:r>
          </a:p>
          <a:p>
            <a:pPr marL="171450" indent="-171450">
              <a:buFont typeface="Arial" panose="020B0604020202020204" pitchFamily="34" charset="0"/>
              <a:buChar char="•"/>
            </a:pPr>
            <a:r>
              <a:rPr lang="en-ZA" dirty="0"/>
              <a:t>If the intervention is seen to be doing more good than harm ,an it is appropriate for all groups to receive the intervention.</a:t>
            </a:r>
          </a:p>
          <a:p>
            <a:pPr marL="171450" indent="-171450">
              <a:buFont typeface="Arial" panose="020B0604020202020204" pitchFamily="34" charset="0"/>
              <a:buChar char="•"/>
            </a:pPr>
            <a:r>
              <a:rPr lang="en-ZA" dirty="0"/>
              <a:t>A design like this requires a sample size calculation large enough to be able to measure impact over time and other confounders which could impact the programme .</a:t>
            </a:r>
          </a:p>
          <a:p>
            <a:pPr marL="171450" indent="-171450">
              <a:buFont typeface="Arial" panose="020B0604020202020204" pitchFamily="34" charset="0"/>
              <a:buChar char="•"/>
            </a:pPr>
            <a:endParaRPr lang="en-ZA" dirty="0"/>
          </a:p>
        </p:txBody>
      </p:sp>
    </p:spTree>
    <p:extLst>
      <p:ext uri="{BB962C8B-B14F-4D97-AF65-F5344CB8AC3E}">
        <p14:creationId xmlns:p14="http://schemas.microsoft.com/office/powerpoint/2010/main" val="29294586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ZA" dirty="0"/>
              <a:t>This figure illustrates how we adapted the stepped wedge design for the My Money, My Values programme.</a:t>
            </a:r>
          </a:p>
          <a:p>
            <a:pPr marL="171450" indent="-171450">
              <a:buFont typeface="Arial" panose="020B0604020202020204" pitchFamily="34" charset="0"/>
              <a:buChar char="•"/>
            </a:pPr>
            <a:r>
              <a:rPr lang="en-ZA" dirty="0"/>
              <a:t>We had to take into consideration that we were working in a school environment with a set yearly curriculum, thus we had to have the minimum amount of steps in order to be able to complete the evaluation and get approval from schools and the GDE.</a:t>
            </a:r>
          </a:p>
          <a:p>
            <a:pPr marL="171450" indent="-171450">
              <a:buFont typeface="Arial" panose="020B0604020202020204" pitchFamily="34" charset="0"/>
              <a:buChar char="•"/>
            </a:pPr>
            <a:r>
              <a:rPr lang="en-ZA" dirty="0"/>
              <a:t>We undertook the research with eight Primary Schools and allocated them into two clusters, according to their proposed implementation dates.</a:t>
            </a:r>
          </a:p>
          <a:p>
            <a:pPr marL="171450" indent="-171450">
              <a:buFont typeface="Arial" panose="020B0604020202020204" pitchFamily="34" charset="0"/>
              <a:buChar char="•"/>
            </a:pPr>
            <a:r>
              <a:rPr lang="en-ZA" dirty="0"/>
              <a:t>Ideally we would have added a third step and collected data again once all the schools had implemented the programme.</a:t>
            </a:r>
          </a:p>
          <a:p>
            <a:pPr marL="0" indent="0">
              <a:buFont typeface="Arial" panose="020B0604020202020204" pitchFamily="34" charset="0"/>
              <a:buNone/>
            </a:pPr>
            <a:endParaRPr lang="en-ZA" dirty="0"/>
          </a:p>
          <a:p>
            <a:pPr marL="171450" indent="-171450">
              <a:buFont typeface="Arial" panose="020B0604020202020204" pitchFamily="34" charset="0"/>
              <a:buChar char="•"/>
            </a:pPr>
            <a:endParaRPr lang="en-ZA" dirty="0"/>
          </a:p>
          <a:p>
            <a:pPr marL="171450" indent="-171450">
              <a:buFont typeface="Arial" panose="020B0604020202020204" pitchFamily="34" charset="0"/>
              <a:buChar char="•"/>
            </a:pPr>
            <a:endParaRPr lang="en-ZA" dirty="0"/>
          </a:p>
        </p:txBody>
      </p:sp>
    </p:spTree>
    <p:extLst>
      <p:ext uri="{BB962C8B-B14F-4D97-AF65-F5344CB8AC3E}">
        <p14:creationId xmlns:p14="http://schemas.microsoft.com/office/powerpoint/2010/main" val="2281134848"/>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tags" Target="../tags/tag7.xml"/><Relationship Id="rId5" Type="http://schemas.openxmlformats.org/officeDocument/2006/relationships/tags" Target="../tags/tag6.xml"/><Relationship Id="rId10" Type="http://schemas.openxmlformats.org/officeDocument/2006/relationships/image" Target="../media/image1.emf"/><Relationship Id="rId4" Type="http://schemas.openxmlformats.org/officeDocument/2006/relationships/tags" Target="../tags/tag5.xml"/><Relationship Id="rId9"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8" Type="http://schemas.openxmlformats.org/officeDocument/2006/relationships/slideMaster" Target="../slideMasters/slideMaster2.xml"/><Relationship Id="rId3" Type="http://schemas.openxmlformats.org/officeDocument/2006/relationships/tags" Target="../tags/tag28.xml"/><Relationship Id="rId7" Type="http://schemas.openxmlformats.org/officeDocument/2006/relationships/tags" Target="../tags/tag32.xml"/><Relationship Id="rId2" Type="http://schemas.openxmlformats.org/officeDocument/2006/relationships/tags" Target="../tags/tag27.xml"/><Relationship Id="rId1" Type="http://schemas.openxmlformats.org/officeDocument/2006/relationships/vmlDrawing" Target="../drawings/vmlDrawing6.vml"/><Relationship Id="rId6" Type="http://schemas.openxmlformats.org/officeDocument/2006/relationships/tags" Target="../tags/tag31.xml"/><Relationship Id="rId11" Type="http://schemas.openxmlformats.org/officeDocument/2006/relationships/image" Target="../media/image1.emf"/><Relationship Id="rId5" Type="http://schemas.openxmlformats.org/officeDocument/2006/relationships/tags" Target="../tags/tag30.xml"/><Relationship Id="rId10" Type="http://schemas.openxmlformats.org/officeDocument/2006/relationships/oleObject" Target="../embeddings/oleObject6.bin"/><Relationship Id="rId4" Type="http://schemas.openxmlformats.org/officeDocument/2006/relationships/tags" Target="../tags/tag29.xml"/><Relationship Id="rId9" Type="http://schemas.openxmlformats.org/officeDocument/2006/relationships/image" Target="../media/image2.jpeg"/></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image" Target="../media/image2.jpe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2.xml"/><Relationship Id="rId1" Type="http://schemas.openxmlformats.org/officeDocument/2006/relationships/tags" Target="../tags/tag3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6.xml"/><Relationship Id="rId1" Type="http://schemas.openxmlformats.org/officeDocument/2006/relationships/vmlDrawing" Target="../drawings/vmlDrawing7.vml"/><Relationship Id="rId5" Type="http://schemas.openxmlformats.org/officeDocument/2006/relationships/image" Target="../media/image4.emf"/><Relationship Id="rId4" Type="http://schemas.openxmlformats.org/officeDocument/2006/relationships/oleObject" Target="../embeddings/oleObject7.bin"/></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44.xml"/><Relationship Id="rId13" Type="http://schemas.openxmlformats.org/officeDocument/2006/relationships/image" Target="../media/image3.emf"/><Relationship Id="rId3" Type="http://schemas.openxmlformats.org/officeDocument/2006/relationships/tags" Target="../tags/tag39.xml"/><Relationship Id="rId7" Type="http://schemas.openxmlformats.org/officeDocument/2006/relationships/tags" Target="../tags/tag43.xml"/><Relationship Id="rId12" Type="http://schemas.openxmlformats.org/officeDocument/2006/relationships/image" Target="../media/image1.emf"/><Relationship Id="rId2" Type="http://schemas.openxmlformats.org/officeDocument/2006/relationships/tags" Target="../tags/tag38.xml"/><Relationship Id="rId1" Type="http://schemas.openxmlformats.org/officeDocument/2006/relationships/vmlDrawing" Target="../drawings/vmlDrawing9.vml"/><Relationship Id="rId6" Type="http://schemas.openxmlformats.org/officeDocument/2006/relationships/tags" Target="../tags/tag42.xml"/><Relationship Id="rId11" Type="http://schemas.openxmlformats.org/officeDocument/2006/relationships/oleObject" Target="../embeddings/oleObject9.bin"/><Relationship Id="rId5" Type="http://schemas.openxmlformats.org/officeDocument/2006/relationships/tags" Target="../tags/tag41.xml"/><Relationship Id="rId10" Type="http://schemas.openxmlformats.org/officeDocument/2006/relationships/slideMaster" Target="../slideMasters/slideMaster3.xml"/><Relationship Id="rId4" Type="http://schemas.openxmlformats.org/officeDocument/2006/relationships/tags" Target="../tags/tag40.xml"/><Relationship Id="rId9" Type="http://schemas.openxmlformats.org/officeDocument/2006/relationships/tags" Target="../tags/tag4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8" Type="http://schemas.openxmlformats.org/officeDocument/2006/relationships/slideMaster" Target="../slideMasters/slideMaster3.xml"/><Relationship Id="rId3" Type="http://schemas.openxmlformats.org/officeDocument/2006/relationships/tags" Target="../tags/tag47.xml"/><Relationship Id="rId7" Type="http://schemas.openxmlformats.org/officeDocument/2006/relationships/tags" Target="../tags/tag51.xml"/><Relationship Id="rId2" Type="http://schemas.openxmlformats.org/officeDocument/2006/relationships/tags" Target="../tags/tag46.xml"/><Relationship Id="rId1" Type="http://schemas.openxmlformats.org/officeDocument/2006/relationships/vmlDrawing" Target="../drawings/vmlDrawing10.vml"/><Relationship Id="rId6" Type="http://schemas.openxmlformats.org/officeDocument/2006/relationships/tags" Target="../tags/tag50.xml"/><Relationship Id="rId11" Type="http://schemas.openxmlformats.org/officeDocument/2006/relationships/image" Target="../media/image1.emf"/><Relationship Id="rId5" Type="http://schemas.openxmlformats.org/officeDocument/2006/relationships/tags" Target="../tags/tag49.xml"/><Relationship Id="rId10" Type="http://schemas.openxmlformats.org/officeDocument/2006/relationships/oleObject" Target="../embeddings/oleObject10.bin"/><Relationship Id="rId4" Type="http://schemas.openxmlformats.org/officeDocument/2006/relationships/tags" Target="../tags/tag48.xml"/><Relationship Id="rId9" Type="http://schemas.openxmlformats.org/officeDocument/2006/relationships/image" Target="../media/image2.jpeg"/></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53.xml"/><Relationship Id="rId1" Type="http://schemas.openxmlformats.org/officeDocument/2006/relationships/tags" Target="../tags/tag52.xml"/><Relationship Id="rId4" Type="http://schemas.openxmlformats.org/officeDocument/2006/relationships/image" Target="../media/image2.jpe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3.xml"/><Relationship Id="rId1" Type="http://schemas.openxmlformats.org/officeDocument/2006/relationships/tags" Target="../tags/tag5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62.xml"/><Relationship Id="rId13" Type="http://schemas.openxmlformats.org/officeDocument/2006/relationships/image" Target="../media/image3.emf"/><Relationship Id="rId3" Type="http://schemas.openxmlformats.org/officeDocument/2006/relationships/tags" Target="../tags/tag57.xml"/><Relationship Id="rId7" Type="http://schemas.openxmlformats.org/officeDocument/2006/relationships/tags" Target="../tags/tag61.xml"/><Relationship Id="rId12" Type="http://schemas.openxmlformats.org/officeDocument/2006/relationships/image" Target="../media/image1.emf"/><Relationship Id="rId2" Type="http://schemas.openxmlformats.org/officeDocument/2006/relationships/tags" Target="../tags/tag56.xml"/><Relationship Id="rId1" Type="http://schemas.openxmlformats.org/officeDocument/2006/relationships/vmlDrawing" Target="../drawings/vmlDrawing12.vml"/><Relationship Id="rId6" Type="http://schemas.openxmlformats.org/officeDocument/2006/relationships/tags" Target="../tags/tag60.xml"/><Relationship Id="rId11" Type="http://schemas.openxmlformats.org/officeDocument/2006/relationships/oleObject" Target="../embeddings/oleObject12.bin"/><Relationship Id="rId5" Type="http://schemas.openxmlformats.org/officeDocument/2006/relationships/tags" Target="../tags/tag59.xml"/><Relationship Id="rId10" Type="http://schemas.openxmlformats.org/officeDocument/2006/relationships/slideMaster" Target="../slideMasters/slideMaster4.xml"/><Relationship Id="rId4" Type="http://schemas.openxmlformats.org/officeDocument/2006/relationships/tags" Target="../tags/tag58.xml"/><Relationship Id="rId9" Type="http://schemas.openxmlformats.org/officeDocument/2006/relationships/tags" Target="../tags/tag6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8" Type="http://schemas.openxmlformats.org/officeDocument/2006/relationships/slideMaster" Target="../slideMasters/slideMaster4.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vmlDrawing" Target="../drawings/vmlDrawing13.vml"/><Relationship Id="rId6" Type="http://schemas.openxmlformats.org/officeDocument/2006/relationships/tags" Target="../tags/tag68.xml"/><Relationship Id="rId11" Type="http://schemas.openxmlformats.org/officeDocument/2006/relationships/image" Target="../media/image1.emf"/><Relationship Id="rId5" Type="http://schemas.openxmlformats.org/officeDocument/2006/relationships/tags" Target="../tags/tag67.xml"/><Relationship Id="rId10" Type="http://schemas.openxmlformats.org/officeDocument/2006/relationships/oleObject" Target="../embeddings/oleObject13.bin"/><Relationship Id="rId4" Type="http://schemas.openxmlformats.org/officeDocument/2006/relationships/tags" Target="../tags/tag66.xml"/><Relationship Id="rId9" Type="http://schemas.openxmlformats.org/officeDocument/2006/relationships/image" Target="../media/image2.jpeg"/></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71.xml"/><Relationship Id="rId1" Type="http://schemas.openxmlformats.org/officeDocument/2006/relationships/tags" Target="../tags/tag70.xml"/><Relationship Id="rId4" Type="http://schemas.openxmlformats.org/officeDocument/2006/relationships/image" Target="../media/image2.jpeg"/></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73.xml"/><Relationship Id="rId7" Type="http://schemas.openxmlformats.org/officeDocument/2006/relationships/image" Target="../media/image2.jpeg"/><Relationship Id="rId2" Type="http://schemas.openxmlformats.org/officeDocument/2006/relationships/tags" Target="../tags/tag72.xml"/><Relationship Id="rId1" Type="http://schemas.openxmlformats.org/officeDocument/2006/relationships/vmlDrawing" Target="../drawings/vmlDrawing14.vml"/><Relationship Id="rId6" Type="http://schemas.openxmlformats.org/officeDocument/2006/relationships/image" Target="../media/image4.emf"/><Relationship Id="rId5" Type="http://schemas.openxmlformats.org/officeDocument/2006/relationships/oleObject" Target="../embeddings/oleObject14.bin"/><Relationship Id="rId4"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10.xml"/><Relationship Id="rId7" Type="http://schemas.openxmlformats.org/officeDocument/2006/relationships/tags" Target="../tags/tag14.xml"/><Relationship Id="rId2" Type="http://schemas.openxmlformats.org/officeDocument/2006/relationships/tags" Target="../tags/tag9.xml"/><Relationship Id="rId1" Type="http://schemas.openxmlformats.org/officeDocument/2006/relationships/vmlDrawing" Target="../drawings/vmlDrawing3.vml"/><Relationship Id="rId6" Type="http://schemas.openxmlformats.org/officeDocument/2006/relationships/tags" Target="../tags/tag13.xml"/><Relationship Id="rId11" Type="http://schemas.openxmlformats.org/officeDocument/2006/relationships/image" Target="../media/image1.emf"/><Relationship Id="rId5" Type="http://schemas.openxmlformats.org/officeDocument/2006/relationships/tags" Target="../tags/tag12.xml"/><Relationship Id="rId10" Type="http://schemas.openxmlformats.org/officeDocument/2006/relationships/oleObject" Target="../embeddings/oleObject3.bin"/><Relationship Id="rId4" Type="http://schemas.openxmlformats.org/officeDocument/2006/relationships/tags" Target="../tags/tag11.xml"/><Relationship Id="rId9" Type="http://schemas.openxmlformats.org/officeDocument/2006/relationships/image" Target="../media/image2.jpeg"/></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ags" Target="../tags/tag15.xml"/><Relationship Id="rId4" Type="http://schemas.openxmlformats.org/officeDocument/2006/relationships/image" Target="../media/image2.jpe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25.xml"/><Relationship Id="rId13" Type="http://schemas.openxmlformats.org/officeDocument/2006/relationships/image" Target="../media/image3.emf"/><Relationship Id="rId3" Type="http://schemas.openxmlformats.org/officeDocument/2006/relationships/tags" Target="../tags/tag20.xml"/><Relationship Id="rId7" Type="http://schemas.openxmlformats.org/officeDocument/2006/relationships/tags" Target="../tags/tag24.xml"/><Relationship Id="rId12" Type="http://schemas.openxmlformats.org/officeDocument/2006/relationships/image" Target="../media/image1.emf"/><Relationship Id="rId2" Type="http://schemas.openxmlformats.org/officeDocument/2006/relationships/tags" Target="../tags/tag19.xml"/><Relationship Id="rId1" Type="http://schemas.openxmlformats.org/officeDocument/2006/relationships/vmlDrawing" Target="../drawings/vmlDrawing5.vml"/><Relationship Id="rId6" Type="http://schemas.openxmlformats.org/officeDocument/2006/relationships/tags" Target="../tags/tag23.xml"/><Relationship Id="rId11" Type="http://schemas.openxmlformats.org/officeDocument/2006/relationships/oleObject" Target="../embeddings/oleObject5.bin"/><Relationship Id="rId5" Type="http://schemas.openxmlformats.org/officeDocument/2006/relationships/tags" Target="../tags/tag22.xml"/><Relationship Id="rId10" Type="http://schemas.openxmlformats.org/officeDocument/2006/relationships/slideMaster" Target="../slideMasters/slideMaster2.xml"/><Relationship Id="rId4" Type="http://schemas.openxmlformats.org/officeDocument/2006/relationships/tags" Target="../tags/tag21.xml"/><Relationship Id="rId9" Type="http://schemas.openxmlformats.org/officeDocument/2006/relationships/tags" Target="../tags/tag2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 | Title">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131316436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444" name="think-cell Slide" r:id="rId9" imgW="270" imgH="270" progId="TCLayout.ActiveDocument.1">
                  <p:embed/>
                </p:oleObj>
              </mc:Choice>
              <mc:Fallback>
                <p:oleObj name="think-cell Slide" r:id="rId9" imgW="270" imgH="270" progId="TCLayout.ActiveDocument.1">
                  <p:embed/>
                  <p:pic>
                    <p:nvPicPr>
                      <p:cNvPr id="0" name=""/>
                      <p:cNvPicPr/>
                      <p:nvPr/>
                    </p:nvPicPr>
                    <p:blipFill>
                      <a:blip r:embed="rId10"/>
                      <a:stretch>
                        <a:fillRect/>
                      </a:stretch>
                    </p:blipFill>
                    <p:spPr>
                      <a:xfrm>
                        <a:off x="1588" y="1588"/>
                        <a:ext cx="1587" cy="1587"/>
                      </a:xfrm>
                      <a:prstGeom prst="rect">
                        <a:avLst/>
                      </a:prstGeom>
                    </p:spPr>
                  </p:pic>
                </p:oleObj>
              </mc:Fallback>
            </mc:AlternateContent>
          </a:graphicData>
        </a:graphic>
      </p:graphicFrame>
      <p:sp>
        <p:nvSpPr>
          <p:cNvPr id="11" name="Title 1"/>
          <p:cNvSpPr>
            <a:spLocks noGrp="1"/>
          </p:cNvSpPr>
          <p:nvPr>
            <p:ph type="ctrTitle" hasCustomPrompt="1"/>
            <p:custDataLst>
              <p:tags r:id="rId3"/>
            </p:custDataLst>
          </p:nvPr>
        </p:nvSpPr>
        <p:spPr>
          <a:xfrm>
            <a:off x="1408941" y="2107975"/>
            <a:ext cx="8009205" cy="468785"/>
          </a:xfrm>
          <a:prstGeom prst="rect">
            <a:avLst/>
          </a:prstGeom>
        </p:spPr>
        <p:txBody>
          <a:bodyPr anchor="ctr">
            <a:noAutofit/>
          </a:bodyPr>
          <a:lstStyle>
            <a:lvl1pPr algn="l">
              <a:lnSpc>
                <a:spcPct val="100000"/>
              </a:lnSpc>
              <a:spcBef>
                <a:spcPts val="0"/>
              </a:spcBef>
              <a:defRPr sz="2400" b="1">
                <a:latin typeface="Arial" pitchFamily="34" charset="0"/>
                <a:cs typeface="Arial" pitchFamily="34" charset="0"/>
              </a:defRPr>
            </a:lvl1pPr>
          </a:lstStyle>
          <a:p>
            <a:r>
              <a:rPr lang="en-US" dirty="0"/>
              <a:t>Click to add Title</a:t>
            </a:r>
          </a:p>
        </p:txBody>
      </p:sp>
      <p:sp>
        <p:nvSpPr>
          <p:cNvPr id="12" name="Subtitle 2"/>
          <p:cNvSpPr>
            <a:spLocks noGrp="1"/>
          </p:cNvSpPr>
          <p:nvPr>
            <p:ph type="subTitle" idx="1" hasCustomPrompt="1"/>
            <p:custDataLst>
              <p:tags r:id="rId4"/>
            </p:custDataLst>
          </p:nvPr>
        </p:nvSpPr>
        <p:spPr>
          <a:xfrm>
            <a:off x="1408941" y="2585254"/>
            <a:ext cx="8009205" cy="358159"/>
          </a:xfrm>
          <a:prstGeom prst="rect">
            <a:avLst/>
          </a:prstGeom>
        </p:spPr>
        <p:txBody>
          <a:bodyPr anchor="ctr">
            <a:noAutofit/>
          </a:bodyPr>
          <a:lstStyle>
            <a:lvl1pPr marL="0" indent="0" algn="l">
              <a:lnSpc>
                <a:spcPct val="100000"/>
              </a:lnSpc>
              <a:spcBef>
                <a:spcPts val="0"/>
              </a:spcBef>
              <a:buNone/>
              <a:defRPr sz="1800" b="0">
                <a:solidFill>
                  <a:schemeClr val="tx1">
                    <a:lumMod val="50000"/>
                    <a:lumOff val="50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sp>
        <p:nvSpPr>
          <p:cNvPr id="7" name="Text Placeholder 6"/>
          <p:cNvSpPr>
            <a:spLocks noGrp="1"/>
          </p:cNvSpPr>
          <p:nvPr>
            <p:ph type="body" sz="quarter" idx="11" hasCustomPrompt="1"/>
            <p:custDataLst>
              <p:tags r:id="rId5"/>
            </p:custDataLst>
          </p:nvPr>
        </p:nvSpPr>
        <p:spPr>
          <a:xfrm>
            <a:off x="1408941" y="3356992"/>
            <a:ext cx="8008555" cy="350426"/>
          </a:xfrm>
          <a:prstGeom prst="rect">
            <a:avLst/>
          </a:prstGeom>
        </p:spPr>
        <p:txBody>
          <a:bodyPr vert="horz" anchor="ctr"/>
          <a:lstStyle>
            <a:lvl1pPr marL="0" indent="0">
              <a:lnSpc>
                <a:spcPct val="100000"/>
              </a:lnSpc>
              <a:spcBef>
                <a:spcPts val="0"/>
              </a:spcBef>
              <a:buNone/>
              <a:defRPr sz="1600" baseline="0">
                <a:solidFill>
                  <a:schemeClr val="tx1">
                    <a:lumMod val="50000"/>
                    <a:lumOff val="50000"/>
                  </a:schemeClr>
                </a:solidFill>
              </a:defRPr>
            </a:lvl1pPr>
            <a:lvl2pPr marL="0" indent="0">
              <a:buNone/>
              <a:defRPr sz="1400"/>
            </a:lvl2pPr>
            <a:lvl3pPr marL="0" indent="0">
              <a:buNone/>
              <a:defRPr sz="1400"/>
            </a:lvl3pPr>
            <a:lvl4pPr marL="0" indent="0">
              <a:buNone/>
              <a:defRPr sz="1400"/>
            </a:lvl4pPr>
            <a:lvl5pPr marL="0" indent="0">
              <a:buNone/>
              <a:defRPr sz="1400"/>
            </a:lvl5pPr>
          </a:lstStyle>
          <a:p>
            <a:pPr lvl="0"/>
            <a:r>
              <a:rPr lang="en-US" dirty="0"/>
              <a:t>Click to add Presentation to</a:t>
            </a:r>
          </a:p>
        </p:txBody>
      </p:sp>
      <p:sp>
        <p:nvSpPr>
          <p:cNvPr id="21" name="Text Placeholder 20"/>
          <p:cNvSpPr>
            <a:spLocks noGrp="1"/>
          </p:cNvSpPr>
          <p:nvPr>
            <p:ph type="body" sz="quarter" idx="13" hasCustomPrompt="1"/>
            <p:custDataLst>
              <p:tags r:id="rId6"/>
            </p:custDataLst>
          </p:nvPr>
        </p:nvSpPr>
        <p:spPr>
          <a:xfrm>
            <a:off x="1408941" y="4420356"/>
            <a:ext cx="8009205" cy="326597"/>
          </a:xfrm>
          <a:prstGeom prst="rect">
            <a:avLst/>
          </a:prstGeom>
        </p:spPr>
        <p:txBody>
          <a:bodyPr vert="horz" anchor="ctr"/>
          <a:lstStyle>
            <a:lvl1pPr marL="0" indent="0">
              <a:spcBef>
                <a:spcPts val="0"/>
              </a:spcBef>
              <a:buNone/>
              <a:defRPr sz="1600" b="0" baseline="0">
                <a:solidFill>
                  <a:schemeClr val="tx1">
                    <a:lumMod val="50000"/>
                    <a:lumOff val="50000"/>
                  </a:schemeClr>
                </a:solidFill>
              </a:defRPr>
            </a:lvl1pPr>
            <a:lvl2pPr marL="0" indent="0">
              <a:spcBef>
                <a:spcPts val="0"/>
              </a:spcBef>
              <a:buNone/>
              <a:defRPr sz="1400" b="1"/>
            </a:lvl2pPr>
            <a:lvl3pPr marL="0" indent="0">
              <a:spcBef>
                <a:spcPts val="0"/>
              </a:spcBef>
              <a:buNone/>
              <a:defRPr sz="1400" b="1"/>
            </a:lvl3pPr>
            <a:lvl4pPr marL="0" indent="0">
              <a:spcBef>
                <a:spcPts val="0"/>
              </a:spcBef>
              <a:buNone/>
              <a:defRPr sz="1400" b="1"/>
            </a:lvl4pPr>
            <a:lvl5pPr marL="0" indent="0">
              <a:spcBef>
                <a:spcPts val="0"/>
              </a:spcBef>
              <a:buNone/>
              <a:defRPr sz="1400" b="1"/>
            </a:lvl5pPr>
          </a:lstStyle>
          <a:p>
            <a:pPr lvl="0"/>
            <a:r>
              <a:rPr lang="en-US" dirty="0"/>
              <a:t>Click to add Date</a:t>
            </a:r>
          </a:p>
        </p:txBody>
      </p:sp>
      <p:sp>
        <p:nvSpPr>
          <p:cNvPr id="14" name="Text Placeholder 9"/>
          <p:cNvSpPr>
            <a:spLocks noGrp="1"/>
          </p:cNvSpPr>
          <p:nvPr>
            <p:ph type="body" sz="quarter" idx="14" hasCustomPrompt="1"/>
          </p:nvPr>
        </p:nvSpPr>
        <p:spPr>
          <a:xfrm>
            <a:off x="2614375" y="44326"/>
            <a:ext cx="7019999" cy="167515"/>
          </a:xfrm>
          <a:prstGeom prst="rect">
            <a:avLst/>
          </a:prstGeom>
        </p:spPr>
        <p:txBody>
          <a:bodyPr lIns="0" tIns="0" rIns="0" bIns="0" anchor="b">
            <a:noAutofit/>
          </a:bodyPr>
          <a:lstStyle>
            <a:lvl1pPr marL="0" indent="0" algn="r">
              <a:buFontTx/>
              <a:buNone/>
              <a:defRPr sz="800" baseline="0">
                <a:solidFill>
                  <a:schemeClr val="tx1"/>
                </a:solidFill>
              </a:defRPr>
            </a:lvl1pPr>
            <a:lvl2pPr marL="344488" indent="0">
              <a:buFontTx/>
              <a:buNone/>
              <a:defRPr sz="800">
                <a:solidFill>
                  <a:schemeClr val="tx1"/>
                </a:solidFill>
              </a:defRPr>
            </a:lvl2pPr>
            <a:lvl3pPr marL="625475" indent="0">
              <a:buFontTx/>
              <a:buNone/>
              <a:defRPr sz="800">
                <a:solidFill>
                  <a:schemeClr val="tx1"/>
                </a:solidFill>
              </a:defRPr>
            </a:lvl3pPr>
            <a:lvl4pPr marL="738188" indent="0">
              <a:buFontTx/>
              <a:buNone/>
              <a:defRPr sz="800">
                <a:solidFill>
                  <a:schemeClr val="tx1"/>
                </a:solidFill>
              </a:defRPr>
            </a:lvl4pPr>
            <a:lvl5pPr marL="1828800" indent="0">
              <a:buFontTx/>
              <a:buNone/>
              <a:defRPr sz="800">
                <a:solidFill>
                  <a:schemeClr val="tx1"/>
                </a:solidFill>
              </a:defRPr>
            </a:lvl5pPr>
          </a:lstStyle>
          <a:p>
            <a:pPr lvl="0"/>
            <a:r>
              <a:rPr lang="en-US" dirty="0"/>
              <a:t>Click to add Naming Convention | Date | Initials | Version</a:t>
            </a:r>
            <a:endParaRPr lang="en-ZA" dirty="0"/>
          </a:p>
        </p:txBody>
      </p:sp>
      <p:sp>
        <p:nvSpPr>
          <p:cNvPr id="15" name="Text Placeholder 6"/>
          <p:cNvSpPr>
            <a:spLocks noGrp="1"/>
          </p:cNvSpPr>
          <p:nvPr>
            <p:ph type="body" sz="quarter" idx="15" hasCustomPrompt="1"/>
            <p:custDataLst>
              <p:tags r:id="rId7"/>
            </p:custDataLst>
          </p:nvPr>
        </p:nvSpPr>
        <p:spPr>
          <a:xfrm>
            <a:off x="1408941" y="3888674"/>
            <a:ext cx="8008555" cy="350426"/>
          </a:xfrm>
          <a:prstGeom prst="rect">
            <a:avLst/>
          </a:prstGeom>
        </p:spPr>
        <p:txBody>
          <a:bodyPr vert="horz" anchor="ctr"/>
          <a:lstStyle>
            <a:lvl1pPr marL="0" indent="0">
              <a:lnSpc>
                <a:spcPct val="100000"/>
              </a:lnSpc>
              <a:spcBef>
                <a:spcPts val="0"/>
              </a:spcBef>
              <a:buNone/>
              <a:defRPr sz="1600" baseline="0">
                <a:solidFill>
                  <a:schemeClr val="tx1">
                    <a:lumMod val="50000"/>
                    <a:lumOff val="50000"/>
                  </a:schemeClr>
                </a:solidFill>
              </a:defRPr>
            </a:lvl1pPr>
            <a:lvl2pPr marL="0" indent="0">
              <a:buNone/>
              <a:defRPr sz="1400"/>
            </a:lvl2pPr>
            <a:lvl3pPr marL="0" indent="0">
              <a:buNone/>
              <a:defRPr sz="1400"/>
            </a:lvl3pPr>
            <a:lvl4pPr marL="0" indent="0">
              <a:buNone/>
              <a:defRPr sz="1400"/>
            </a:lvl4pPr>
            <a:lvl5pPr marL="0" indent="0">
              <a:buNone/>
              <a:defRPr sz="1400"/>
            </a:lvl5pPr>
          </a:lstStyle>
          <a:p>
            <a:pPr lvl="0"/>
            <a:r>
              <a:rPr lang="en-US" dirty="0"/>
              <a:t>Click to add Status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 | Normal">
    <p:spTree>
      <p:nvGrpSpPr>
        <p:cNvPr id="1" name=""/>
        <p:cNvGrpSpPr/>
        <p:nvPr/>
      </p:nvGrpSpPr>
      <p:grpSpPr>
        <a:xfrm>
          <a:off x="0" y="0"/>
          <a:ext cx="0" cy="0"/>
          <a:chOff x="0" y="0"/>
          <a:chExt cx="0" cy="0"/>
        </a:xfrm>
      </p:grpSpPr>
      <p:pic>
        <p:nvPicPr>
          <p:cNvPr id="4" name="Picture 3" descr="GENESIS_Letterhead Page Number 2016.jpg"/>
          <p:cNvPicPr>
            <a:picLocks noChangeAspect="1"/>
          </p:cNvPicPr>
          <p:nvPr userDrawn="1"/>
        </p:nvPicPr>
        <p:blipFill rotWithShape="1">
          <a:blip r:embed="rId9" cstate="print">
            <a:extLst>
              <a:ext uri="{28A0092B-C50C-407E-A947-70E740481C1C}">
                <a14:useLocalDpi xmlns:a14="http://schemas.microsoft.com/office/drawing/2010/main" val="0"/>
              </a:ext>
            </a:extLst>
          </a:blip>
          <a:srcRect r="66866" b="62172"/>
          <a:stretch/>
        </p:blipFill>
        <p:spPr>
          <a:xfrm>
            <a:off x="8959902" y="6509568"/>
            <a:ext cx="405575" cy="264368"/>
          </a:xfrm>
          <a:prstGeom prst="rect">
            <a:avLst/>
          </a:prstGeom>
        </p:spPr>
      </p:pic>
      <p:graphicFrame>
        <p:nvGraphicFramePr>
          <p:cNvPr id="8" name="Object 7" hidden="1"/>
          <p:cNvGraphicFramePr>
            <a:graphicFrameLocks noChangeAspect="1"/>
          </p:cNvGraphicFramePr>
          <p:nvPr userDrawn="1">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9570" name="think-cell Slide" r:id="rId10" imgW="270" imgH="270" progId="TCLayout.ActiveDocument.1">
                  <p:embed/>
                </p:oleObj>
              </mc:Choice>
              <mc:Fallback>
                <p:oleObj name="think-cell Slide" r:id="rId10" imgW="270" imgH="270" progId="TCLayout.ActiveDocument.1">
                  <p:embed/>
                  <p:pic>
                    <p:nvPicPr>
                      <p:cNvPr id="8" name="Object 7" hidden="1"/>
                      <p:cNvPicPr/>
                      <p:nvPr/>
                    </p:nvPicPr>
                    <p:blipFill>
                      <a:blip r:embed="rId11"/>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custDataLst>
              <p:tags r:id="rId3"/>
            </p:custDataLst>
          </p:nvPr>
        </p:nvSpPr>
        <p:spPr>
          <a:xfrm>
            <a:off x="367927" y="268639"/>
            <a:ext cx="9185517" cy="639762"/>
          </a:xfrm>
          <a:prstGeom prst="rect">
            <a:avLst/>
          </a:prstGeom>
        </p:spPr>
        <p:txBody>
          <a:bodyPr anchor="ctr">
            <a:noAutofit/>
          </a:bodyPr>
          <a:lstStyle>
            <a:lvl1pPr algn="l">
              <a:defRPr sz="1800" b="0"/>
            </a:lvl1pPr>
          </a:lstStyle>
          <a:p>
            <a:r>
              <a:rPr lang="en-US"/>
              <a:t>Click to edit Master title style</a:t>
            </a:r>
            <a:endParaRPr lang="en-US" dirty="0"/>
          </a:p>
        </p:txBody>
      </p:sp>
      <p:sp>
        <p:nvSpPr>
          <p:cNvPr id="5" name="Slide Number Placeholder 1"/>
          <p:cNvSpPr>
            <a:spLocks noGrp="1"/>
          </p:cNvSpPr>
          <p:nvPr>
            <p:ph type="sldNum" sz="quarter" idx="11"/>
            <p:custDataLst>
              <p:tags r:id="rId4"/>
            </p:custDataLst>
          </p:nvPr>
        </p:nvSpPr>
        <p:spPr>
          <a:xfrm>
            <a:off x="9339342" y="6559991"/>
            <a:ext cx="532502" cy="123111"/>
          </a:xfrm>
          <a:prstGeom prst="rect">
            <a:avLst/>
          </a:prstGeom>
        </p:spPr>
        <p:txBody>
          <a:bodyPr lIns="0" tIns="0" rIns="0" bIns="0" anchor="b" anchorCtr="0">
            <a:spAutoFit/>
          </a:bodyPr>
          <a:lstStyle>
            <a:lvl1pPr algn="l">
              <a:defRPr sz="800"/>
            </a:lvl1pPr>
          </a:lstStyle>
          <a:p>
            <a:fld id="{256D3EEF-DE4E-429D-8EC4-DDC531AFF587}" type="slidenum">
              <a:rPr lang="en-US" smtClean="0">
                <a:solidFill>
                  <a:srgbClr val="000000"/>
                </a:solidFill>
              </a:rPr>
              <a:pPr/>
              <a:t>‹#›</a:t>
            </a:fld>
            <a:endParaRPr lang="en-US" dirty="0">
              <a:solidFill>
                <a:srgbClr val="000000"/>
              </a:solidFill>
            </a:endParaRPr>
          </a:p>
        </p:txBody>
      </p:sp>
      <p:sp>
        <p:nvSpPr>
          <p:cNvPr id="10" name="Text Placeholder 9"/>
          <p:cNvSpPr>
            <a:spLocks noGrp="1"/>
          </p:cNvSpPr>
          <p:nvPr>
            <p:ph type="body" sz="quarter" idx="14" hasCustomPrompt="1"/>
            <p:custDataLst>
              <p:tags r:id="rId5"/>
            </p:custDataLst>
          </p:nvPr>
        </p:nvSpPr>
        <p:spPr>
          <a:xfrm>
            <a:off x="367928" y="6533601"/>
            <a:ext cx="7019999" cy="167515"/>
          </a:xfrm>
          <a:prstGeom prst="rect">
            <a:avLst/>
          </a:prstGeom>
        </p:spPr>
        <p:txBody>
          <a:bodyPr lIns="0" tIns="0" rIns="0" bIns="0" anchor="b">
            <a:noAutofit/>
          </a:bodyPr>
          <a:lstStyle>
            <a:lvl1pPr marL="0" indent="0">
              <a:spcBef>
                <a:spcPts val="0"/>
              </a:spcBef>
              <a:spcAft>
                <a:spcPts val="0"/>
              </a:spcAft>
              <a:buFontTx/>
              <a:buNone/>
              <a:defRPr sz="1000">
                <a:solidFill>
                  <a:schemeClr val="tx1"/>
                </a:solidFill>
              </a:defRPr>
            </a:lvl1pPr>
            <a:lvl2pPr marL="344488" indent="0">
              <a:buFontTx/>
              <a:buNone/>
              <a:defRPr sz="800">
                <a:solidFill>
                  <a:schemeClr val="tx1"/>
                </a:solidFill>
              </a:defRPr>
            </a:lvl2pPr>
            <a:lvl3pPr marL="625475" indent="0">
              <a:buFontTx/>
              <a:buNone/>
              <a:defRPr sz="800">
                <a:solidFill>
                  <a:schemeClr val="tx1"/>
                </a:solidFill>
              </a:defRPr>
            </a:lvl3pPr>
            <a:lvl4pPr marL="738188" indent="0">
              <a:buFontTx/>
              <a:buNone/>
              <a:defRPr sz="800">
                <a:solidFill>
                  <a:schemeClr val="tx1"/>
                </a:solidFill>
              </a:defRPr>
            </a:lvl4pPr>
            <a:lvl5pPr marL="1828800" indent="0">
              <a:buFontTx/>
              <a:buNone/>
              <a:defRPr sz="800">
                <a:solidFill>
                  <a:schemeClr val="tx1"/>
                </a:solidFill>
              </a:defRPr>
            </a:lvl5pPr>
          </a:lstStyle>
          <a:p>
            <a:pPr lvl="0"/>
            <a:r>
              <a:rPr lang="en-US" dirty="0"/>
              <a:t>Click to edit Sources and Notes</a:t>
            </a:r>
            <a:endParaRPr lang="en-ZA" dirty="0"/>
          </a:p>
        </p:txBody>
      </p:sp>
      <p:cxnSp>
        <p:nvCxnSpPr>
          <p:cNvPr id="6" name="Straight Connector 5"/>
          <p:cNvCxnSpPr/>
          <p:nvPr userDrawn="1">
            <p:custDataLst>
              <p:tags r:id="rId6"/>
            </p:custDataLst>
          </p:nvPr>
        </p:nvCxnSpPr>
        <p:spPr>
          <a:xfrm>
            <a:off x="349118" y="260350"/>
            <a:ext cx="0" cy="647700"/>
          </a:xfrm>
          <a:prstGeom prst="line">
            <a:avLst/>
          </a:prstGeom>
          <a:ln w="38100" cmpd="sng">
            <a:solidFill>
              <a:srgbClr val="72A84E"/>
            </a:solidFill>
          </a:ln>
          <a:effectLst/>
        </p:spPr>
        <p:style>
          <a:lnRef idx="2">
            <a:schemeClr val="accent1"/>
          </a:lnRef>
          <a:fillRef idx="0">
            <a:schemeClr val="accent1"/>
          </a:fillRef>
          <a:effectRef idx="1">
            <a:schemeClr val="accent1"/>
          </a:effectRef>
          <a:fontRef idx="minor">
            <a:schemeClr val="tx1"/>
          </a:fontRef>
        </p:style>
      </p:cxnSp>
      <p:sp>
        <p:nvSpPr>
          <p:cNvPr id="15" name="Text Placeholder 3"/>
          <p:cNvSpPr>
            <a:spLocks noGrp="1"/>
          </p:cNvSpPr>
          <p:nvPr>
            <p:ph type="body" sz="quarter" idx="15"/>
            <p:custDataLst>
              <p:tags r:id="rId7"/>
            </p:custDataLst>
          </p:nvPr>
        </p:nvSpPr>
        <p:spPr>
          <a:xfrm>
            <a:off x="378278" y="1196975"/>
            <a:ext cx="9183234" cy="4832350"/>
          </a:xfrm>
          <a:prstGeom prst="rect">
            <a:avLst/>
          </a:prstGeom>
        </p:spPr>
        <p:txBody>
          <a:bodyPr>
            <a:noAutofit/>
          </a:bodyPr>
          <a:lstStyle>
            <a:lvl1pPr marL="180000" indent="-180000">
              <a:spcBef>
                <a:spcPts val="300"/>
              </a:spcBef>
              <a:spcAft>
                <a:spcPts val="300"/>
              </a:spcAft>
              <a:buClr>
                <a:schemeClr val="tx2"/>
              </a:buClr>
              <a:buFont typeface="Arial"/>
              <a:buChar char="•"/>
              <a:defRPr sz="1200"/>
            </a:lvl1pPr>
            <a:lvl2pPr marL="450000" indent="-180000">
              <a:spcBef>
                <a:spcPts val="300"/>
              </a:spcBef>
              <a:spcAft>
                <a:spcPts val="300"/>
              </a:spcAft>
              <a:buClr>
                <a:schemeClr val="tx2"/>
              </a:buClr>
              <a:buFont typeface="Arial"/>
              <a:buChar char="•"/>
              <a:defRPr sz="1200"/>
            </a:lvl2pPr>
            <a:lvl3pPr marL="625475" indent="180000">
              <a:spcBef>
                <a:spcPts val="300"/>
              </a:spcBef>
              <a:spcAft>
                <a:spcPts val="300"/>
              </a:spcAft>
              <a:buClr>
                <a:schemeClr val="tx2"/>
              </a:buClr>
              <a:buFont typeface="Arial"/>
              <a:buChar char="•"/>
              <a:defRPr sz="1200"/>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736813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 | Normal (no Green Line)">
    <p:spTree>
      <p:nvGrpSpPr>
        <p:cNvPr id="1" name=""/>
        <p:cNvGrpSpPr/>
        <p:nvPr/>
      </p:nvGrpSpPr>
      <p:grpSpPr>
        <a:xfrm>
          <a:off x="0" y="0"/>
          <a:ext cx="0" cy="0"/>
          <a:chOff x="0" y="0"/>
          <a:chExt cx="0" cy="0"/>
        </a:xfrm>
      </p:grpSpPr>
      <p:pic>
        <p:nvPicPr>
          <p:cNvPr id="9" name="Picture 8" descr="GENESIS_Letterhead Page Number 2016.jpg"/>
          <p:cNvPicPr>
            <a:picLocks noChangeAspect="1"/>
          </p:cNvPicPr>
          <p:nvPr userDrawn="1"/>
        </p:nvPicPr>
        <p:blipFill rotWithShape="1">
          <a:blip r:embed="rId4" cstate="print">
            <a:extLst>
              <a:ext uri="{28A0092B-C50C-407E-A947-70E740481C1C}">
                <a14:useLocalDpi xmlns:a14="http://schemas.microsoft.com/office/drawing/2010/main" val="0"/>
              </a:ext>
            </a:extLst>
          </a:blip>
          <a:srcRect r="66866" b="62172"/>
          <a:stretch/>
        </p:blipFill>
        <p:spPr>
          <a:xfrm>
            <a:off x="8963947" y="6509568"/>
            <a:ext cx="405575" cy="264368"/>
          </a:xfrm>
          <a:prstGeom prst="rect">
            <a:avLst/>
          </a:prstGeom>
        </p:spPr>
      </p:pic>
      <p:sp>
        <p:nvSpPr>
          <p:cNvPr id="2" name="Title 1"/>
          <p:cNvSpPr>
            <a:spLocks noGrp="1"/>
          </p:cNvSpPr>
          <p:nvPr>
            <p:ph type="title"/>
          </p:nvPr>
        </p:nvSpPr>
        <p:spPr>
          <a:xfrm>
            <a:off x="367927" y="268639"/>
            <a:ext cx="9185517" cy="639762"/>
          </a:xfrm>
          <a:prstGeom prst="rect">
            <a:avLst/>
          </a:prstGeom>
        </p:spPr>
        <p:txBody>
          <a:bodyPr anchor="ctr">
            <a:noAutofit/>
          </a:bodyPr>
          <a:lstStyle>
            <a:lvl1pPr algn="l">
              <a:defRPr sz="1800" b="0"/>
            </a:lvl1pPr>
          </a:lstStyle>
          <a:p>
            <a:r>
              <a:rPr lang="en-US"/>
              <a:t>Click to edit Master title style</a:t>
            </a:r>
            <a:endParaRPr lang="en-US" dirty="0"/>
          </a:p>
        </p:txBody>
      </p:sp>
      <p:sp>
        <p:nvSpPr>
          <p:cNvPr id="5" name="Slide Number Placeholder 1"/>
          <p:cNvSpPr>
            <a:spLocks noGrp="1"/>
          </p:cNvSpPr>
          <p:nvPr>
            <p:ph type="sldNum" sz="quarter" idx="11"/>
            <p:custDataLst>
              <p:tags r:id="rId1"/>
            </p:custDataLst>
          </p:nvPr>
        </p:nvSpPr>
        <p:spPr>
          <a:xfrm>
            <a:off x="9343387" y="6559991"/>
            <a:ext cx="532502" cy="123111"/>
          </a:xfrm>
          <a:prstGeom prst="rect">
            <a:avLst/>
          </a:prstGeom>
        </p:spPr>
        <p:txBody>
          <a:bodyPr lIns="0" tIns="0" rIns="0" bIns="0" anchor="b" anchorCtr="0">
            <a:spAutoFit/>
          </a:bodyPr>
          <a:lstStyle>
            <a:lvl1pPr algn="l">
              <a:defRPr sz="800"/>
            </a:lvl1pPr>
          </a:lstStyle>
          <a:p>
            <a:fld id="{256D3EEF-DE4E-429D-8EC4-DDC531AFF587}" type="slidenum">
              <a:rPr lang="en-US" smtClean="0">
                <a:solidFill>
                  <a:srgbClr val="000000"/>
                </a:solidFill>
              </a:rPr>
              <a:pPr/>
              <a:t>‹#›</a:t>
            </a:fld>
            <a:endParaRPr lang="en-US" dirty="0">
              <a:solidFill>
                <a:srgbClr val="000000"/>
              </a:solidFill>
            </a:endParaRPr>
          </a:p>
        </p:txBody>
      </p:sp>
      <p:sp>
        <p:nvSpPr>
          <p:cNvPr id="10" name="Text Placeholder 9"/>
          <p:cNvSpPr>
            <a:spLocks noGrp="1"/>
          </p:cNvSpPr>
          <p:nvPr>
            <p:ph type="body" sz="quarter" idx="14" hasCustomPrompt="1"/>
          </p:nvPr>
        </p:nvSpPr>
        <p:spPr>
          <a:xfrm>
            <a:off x="367926" y="6533601"/>
            <a:ext cx="7020000" cy="167515"/>
          </a:xfrm>
          <a:prstGeom prst="rect">
            <a:avLst/>
          </a:prstGeom>
        </p:spPr>
        <p:txBody>
          <a:bodyPr lIns="0" tIns="0" rIns="0" bIns="0" anchor="b">
            <a:noAutofit/>
          </a:bodyPr>
          <a:lstStyle>
            <a:lvl1pPr marL="0" indent="0">
              <a:spcBef>
                <a:spcPts val="0"/>
              </a:spcBef>
              <a:spcAft>
                <a:spcPts val="0"/>
              </a:spcAft>
              <a:buFontTx/>
              <a:buNone/>
              <a:defRPr sz="1000">
                <a:solidFill>
                  <a:schemeClr val="tx1"/>
                </a:solidFill>
              </a:defRPr>
            </a:lvl1pPr>
            <a:lvl2pPr marL="344488" indent="0">
              <a:buFontTx/>
              <a:buNone/>
              <a:defRPr sz="800">
                <a:solidFill>
                  <a:schemeClr val="tx1"/>
                </a:solidFill>
              </a:defRPr>
            </a:lvl2pPr>
            <a:lvl3pPr marL="625475" indent="0">
              <a:buFontTx/>
              <a:buNone/>
              <a:defRPr sz="800">
                <a:solidFill>
                  <a:schemeClr val="tx1"/>
                </a:solidFill>
              </a:defRPr>
            </a:lvl3pPr>
            <a:lvl4pPr marL="738188" indent="0">
              <a:buFontTx/>
              <a:buNone/>
              <a:defRPr sz="800">
                <a:solidFill>
                  <a:schemeClr val="tx1"/>
                </a:solidFill>
              </a:defRPr>
            </a:lvl4pPr>
            <a:lvl5pPr marL="1828800" indent="0">
              <a:buFontTx/>
              <a:buNone/>
              <a:defRPr sz="800">
                <a:solidFill>
                  <a:schemeClr val="tx1"/>
                </a:solidFill>
              </a:defRPr>
            </a:lvl5pPr>
          </a:lstStyle>
          <a:p>
            <a:pPr lvl="0"/>
            <a:r>
              <a:rPr lang="en-US" dirty="0"/>
              <a:t>Click to edit Sources and Notes</a:t>
            </a:r>
            <a:endParaRPr lang="en-ZA" dirty="0"/>
          </a:p>
        </p:txBody>
      </p:sp>
      <p:sp>
        <p:nvSpPr>
          <p:cNvPr id="8" name="Text Placeholder 3"/>
          <p:cNvSpPr>
            <a:spLocks noGrp="1"/>
          </p:cNvSpPr>
          <p:nvPr>
            <p:ph type="body" sz="quarter" idx="15"/>
            <p:custDataLst>
              <p:tags r:id="rId2"/>
            </p:custDataLst>
          </p:nvPr>
        </p:nvSpPr>
        <p:spPr>
          <a:xfrm>
            <a:off x="378278" y="1196975"/>
            <a:ext cx="9183234" cy="4832350"/>
          </a:xfrm>
          <a:prstGeom prst="rect">
            <a:avLst/>
          </a:prstGeom>
        </p:spPr>
        <p:txBody>
          <a:bodyPr>
            <a:noAutofit/>
          </a:bodyPr>
          <a:lstStyle>
            <a:lvl1pPr marL="180000" indent="-180000">
              <a:spcBef>
                <a:spcPts val="300"/>
              </a:spcBef>
              <a:spcAft>
                <a:spcPts val="300"/>
              </a:spcAft>
              <a:buClr>
                <a:schemeClr val="tx2"/>
              </a:buClr>
              <a:buFont typeface="Arial"/>
              <a:buChar char="•"/>
              <a:defRPr sz="1200"/>
            </a:lvl1pPr>
            <a:lvl2pPr marL="450000" indent="-180000">
              <a:spcBef>
                <a:spcPts val="300"/>
              </a:spcBef>
              <a:spcAft>
                <a:spcPts val="300"/>
              </a:spcAft>
              <a:buClr>
                <a:schemeClr val="tx2"/>
              </a:buClr>
              <a:buFont typeface="Arial"/>
              <a:buChar char="•"/>
              <a:defRPr sz="1200"/>
            </a:lvl2pPr>
            <a:lvl3pPr marL="625475" indent="180000">
              <a:spcBef>
                <a:spcPts val="300"/>
              </a:spcBef>
              <a:spcAft>
                <a:spcPts val="300"/>
              </a:spcAft>
              <a:buClr>
                <a:schemeClr val="tx2"/>
              </a:buClr>
              <a:buFont typeface="Arial"/>
              <a:buChar char="•"/>
              <a:defRPr sz="1200"/>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9567622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G | Workflow">
    <p:spTree>
      <p:nvGrpSpPr>
        <p:cNvPr id="1" name=""/>
        <p:cNvGrpSpPr/>
        <p:nvPr/>
      </p:nvGrpSpPr>
      <p:grpSpPr>
        <a:xfrm>
          <a:off x="0" y="0"/>
          <a:ext cx="0" cy="0"/>
          <a:chOff x="0" y="0"/>
          <a:chExt cx="0" cy="0"/>
        </a:xfrm>
      </p:grpSpPr>
      <p:pic>
        <p:nvPicPr>
          <p:cNvPr id="11" name="Picture 10" descr="GENESIS_Letterhead Page Number 2016.jpg"/>
          <p:cNvPicPr>
            <a:picLocks noChangeAspect="1"/>
          </p:cNvPicPr>
          <p:nvPr userDrawn="1"/>
        </p:nvPicPr>
        <p:blipFill rotWithShape="1">
          <a:blip r:embed="rId3" cstate="print">
            <a:extLst>
              <a:ext uri="{28A0092B-C50C-407E-A947-70E740481C1C}">
                <a14:useLocalDpi xmlns:a14="http://schemas.microsoft.com/office/drawing/2010/main" val="0"/>
              </a:ext>
            </a:extLst>
          </a:blip>
          <a:srcRect r="66866" b="62172"/>
          <a:stretch/>
        </p:blipFill>
        <p:spPr>
          <a:xfrm>
            <a:off x="8962935" y="6509568"/>
            <a:ext cx="405575" cy="264368"/>
          </a:xfrm>
          <a:prstGeom prst="rect">
            <a:avLst/>
          </a:prstGeom>
        </p:spPr>
      </p:pic>
      <p:sp>
        <p:nvSpPr>
          <p:cNvPr id="3" name="Text Placeholder 2"/>
          <p:cNvSpPr>
            <a:spLocks noGrp="1"/>
          </p:cNvSpPr>
          <p:nvPr>
            <p:ph type="body" idx="1"/>
          </p:nvPr>
        </p:nvSpPr>
        <p:spPr>
          <a:xfrm>
            <a:off x="349119" y="1196975"/>
            <a:ext cx="4416426" cy="506319"/>
          </a:xfrm>
          <a:prstGeom prst="rect">
            <a:avLst/>
          </a:prstGeom>
          <a:solidFill>
            <a:schemeClr val="tx2">
              <a:lumMod val="40000"/>
              <a:lumOff val="60000"/>
            </a:schemeClr>
          </a:solidFill>
          <a:ln w="9525" cmpd="sng">
            <a:noFill/>
          </a:ln>
        </p:spPr>
        <p:txBody>
          <a:bodyPr anchor="ctr">
            <a:noAutofit/>
          </a:bodyPr>
          <a:lstStyle>
            <a:lvl1pPr marL="0" indent="0" algn="l">
              <a:spcBef>
                <a:spcPts val="0"/>
              </a:spcBef>
              <a:spcAft>
                <a:spcPts val="600"/>
              </a:spcAft>
              <a:buNone/>
              <a:defRPr sz="1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9119" y="1747004"/>
            <a:ext cx="4416426" cy="4437896"/>
          </a:xfrm>
          <a:prstGeom prst="rect">
            <a:avLst/>
          </a:prstGeom>
          <a:ln w="9525" cmpd="sng">
            <a:solidFill>
              <a:srgbClr val="72A84E"/>
            </a:solidFill>
          </a:ln>
        </p:spPr>
        <p:txBody>
          <a:bodyPr>
            <a:noAutofit/>
          </a:bodyPr>
          <a:lstStyle>
            <a:lvl1pPr marL="179388" indent="-179388">
              <a:spcBef>
                <a:spcPts val="300"/>
              </a:spcBef>
              <a:spcAft>
                <a:spcPts val="300"/>
              </a:spcAft>
              <a:buClr>
                <a:schemeClr val="tx2"/>
              </a:buClr>
              <a:buFont typeface="Arial"/>
              <a:buChar char="•"/>
              <a:defRPr sz="1200"/>
            </a:lvl1pPr>
            <a:lvl2pPr marL="450850" indent="-180975">
              <a:spcBef>
                <a:spcPts val="300"/>
              </a:spcBef>
              <a:spcAft>
                <a:spcPts val="300"/>
              </a:spcAft>
              <a:buClr>
                <a:schemeClr val="tx2"/>
              </a:buClr>
              <a:buFont typeface="Arial"/>
              <a:buChar char="•"/>
              <a:defRPr sz="1200"/>
            </a:lvl2pPr>
            <a:lvl3pPr marL="625475" indent="180000">
              <a:spcBef>
                <a:spcPts val="300"/>
              </a:spcBef>
              <a:spcAft>
                <a:spcPts val="300"/>
              </a:spcAft>
              <a:buClr>
                <a:schemeClr val="tx2"/>
              </a:buClr>
              <a:buFont typeface="Arial"/>
              <a:buChar char="•"/>
              <a:defRPr sz="1200"/>
            </a:lvl3pPr>
            <a:lvl4pPr>
              <a:spcBef>
                <a:spcPts val="300"/>
              </a:spcBef>
              <a:spcAft>
                <a:spcPts val="300"/>
              </a:spcAft>
              <a:buClr>
                <a:schemeClr val="accent2"/>
              </a:buClr>
              <a:defRPr sz="1200"/>
            </a:lvl4pPr>
            <a:lvl5pPr>
              <a:spcBef>
                <a:spcPts val="300"/>
              </a:spcBef>
              <a:spcAft>
                <a:spcPts val="300"/>
              </a:spcAft>
              <a:buClr>
                <a:schemeClr val="accent2"/>
              </a:buClr>
              <a:defRPr sz="1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5" name="Text Placeholder 4"/>
          <p:cNvSpPr>
            <a:spLocks noGrp="1"/>
          </p:cNvSpPr>
          <p:nvPr>
            <p:ph type="body" sz="quarter" idx="3"/>
          </p:nvPr>
        </p:nvSpPr>
        <p:spPr>
          <a:xfrm>
            <a:off x="5150760" y="1196975"/>
            <a:ext cx="4418162" cy="506319"/>
          </a:xfrm>
          <a:prstGeom prst="rect">
            <a:avLst/>
          </a:prstGeom>
          <a:solidFill>
            <a:srgbClr val="C6DEB7"/>
          </a:solidFill>
          <a:ln w="9525" cmpd="sng">
            <a:noFill/>
          </a:ln>
        </p:spPr>
        <p:txBody>
          <a:bodyPr anchor="ctr">
            <a:noAutofit/>
          </a:bodyPr>
          <a:lstStyle>
            <a:lvl1pPr marL="0" indent="0" algn="l">
              <a:spcBef>
                <a:spcPts val="0"/>
              </a:spcBef>
              <a:spcAft>
                <a:spcPts val="600"/>
              </a:spcAft>
              <a:buNone/>
              <a:defRPr sz="1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50760" y="1747003"/>
            <a:ext cx="4418162" cy="4437897"/>
          </a:xfrm>
          <a:prstGeom prst="rect">
            <a:avLst/>
          </a:prstGeom>
          <a:ln w="9525" cmpd="sng">
            <a:solidFill>
              <a:srgbClr val="72A84E"/>
            </a:solidFill>
          </a:ln>
        </p:spPr>
        <p:txBody>
          <a:bodyPr>
            <a:noAutofit/>
          </a:bodyPr>
          <a:lstStyle>
            <a:lvl1pPr marL="179388" indent="-179388">
              <a:spcBef>
                <a:spcPts val="300"/>
              </a:spcBef>
              <a:spcAft>
                <a:spcPts val="300"/>
              </a:spcAft>
              <a:buClr>
                <a:schemeClr val="tx2"/>
              </a:buClr>
              <a:buFont typeface="Arial"/>
              <a:buChar char="•"/>
              <a:defRPr sz="1200"/>
            </a:lvl1pPr>
            <a:lvl2pPr marL="360363" marR="0" indent="-180975" algn="l" defTabSz="914400" rtl="0" eaLnBrk="1" fontAlgn="auto" latinLnBrk="0" hangingPunct="1">
              <a:lnSpc>
                <a:spcPct val="100000"/>
              </a:lnSpc>
              <a:spcBef>
                <a:spcPts val="300"/>
              </a:spcBef>
              <a:spcAft>
                <a:spcPts val="300"/>
              </a:spcAft>
              <a:buClr>
                <a:schemeClr val="tx2"/>
              </a:buClr>
              <a:buSzTx/>
              <a:buFont typeface="Arial"/>
              <a:buChar char="•"/>
              <a:tabLst/>
              <a:defRPr sz="1200"/>
            </a:lvl2pPr>
            <a:lvl3pPr marL="623888" indent="-177800">
              <a:spcBef>
                <a:spcPts val="300"/>
              </a:spcBef>
              <a:spcAft>
                <a:spcPts val="300"/>
              </a:spcAft>
              <a:buClr>
                <a:schemeClr val="tx2"/>
              </a:buClr>
              <a:buFont typeface="Arial"/>
              <a:buChar char="•"/>
              <a:defRPr sz="1200"/>
            </a:lvl3pPr>
            <a:lvl4pPr marL="909638" indent="-171450">
              <a:spcBef>
                <a:spcPts val="300"/>
              </a:spcBef>
              <a:spcAft>
                <a:spcPts val="300"/>
              </a:spcAft>
              <a:buClr>
                <a:schemeClr val="tx2"/>
              </a:buClr>
              <a:buFont typeface="Arial"/>
              <a:buChar char="•"/>
              <a:defRPr sz="1200"/>
            </a:lvl4pPr>
            <a:lvl5pPr>
              <a:spcBef>
                <a:spcPts val="300"/>
              </a:spcBef>
              <a:spcAft>
                <a:spcPts val="300"/>
              </a:spcAft>
              <a:buClr>
                <a:schemeClr val="accent2"/>
              </a:buClr>
              <a:defRPr sz="1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12" name="Slide Number Placeholder 1"/>
          <p:cNvSpPr>
            <a:spLocks noGrp="1"/>
          </p:cNvSpPr>
          <p:nvPr>
            <p:ph type="sldNum" sz="quarter" idx="11"/>
            <p:custDataLst>
              <p:tags r:id="rId1"/>
            </p:custDataLst>
          </p:nvPr>
        </p:nvSpPr>
        <p:spPr>
          <a:xfrm>
            <a:off x="9342375" y="6559990"/>
            <a:ext cx="532502" cy="123111"/>
          </a:xfrm>
          <a:prstGeom prst="rect">
            <a:avLst/>
          </a:prstGeom>
        </p:spPr>
        <p:txBody>
          <a:bodyPr lIns="0" tIns="0" rIns="0" bIns="0" anchor="b" anchorCtr="0">
            <a:spAutoFit/>
          </a:bodyPr>
          <a:lstStyle>
            <a:lvl1pPr algn="l">
              <a:defRPr sz="800"/>
            </a:lvl1pPr>
          </a:lstStyle>
          <a:p>
            <a:fld id="{256D3EEF-DE4E-429D-8EC4-DDC531AFF587}" type="slidenum">
              <a:rPr lang="en-US" smtClean="0">
                <a:solidFill>
                  <a:srgbClr val="000000"/>
                </a:solidFill>
              </a:rPr>
              <a:pPr/>
              <a:t>‹#›</a:t>
            </a:fld>
            <a:endParaRPr lang="en-US" dirty="0">
              <a:solidFill>
                <a:srgbClr val="000000"/>
              </a:solidFill>
            </a:endParaRPr>
          </a:p>
        </p:txBody>
      </p:sp>
      <p:sp>
        <p:nvSpPr>
          <p:cNvPr id="14" name="Title 1"/>
          <p:cNvSpPr>
            <a:spLocks noGrp="1"/>
          </p:cNvSpPr>
          <p:nvPr>
            <p:ph type="title"/>
          </p:nvPr>
        </p:nvSpPr>
        <p:spPr>
          <a:xfrm>
            <a:off x="367927" y="268639"/>
            <a:ext cx="9185517" cy="639762"/>
          </a:xfrm>
          <a:prstGeom prst="rect">
            <a:avLst/>
          </a:prstGeom>
        </p:spPr>
        <p:txBody>
          <a:bodyPr anchor="ctr">
            <a:noAutofit/>
          </a:bodyPr>
          <a:lstStyle>
            <a:lvl1pPr algn="l">
              <a:defRPr sz="1800" b="0"/>
            </a:lvl1pPr>
          </a:lstStyle>
          <a:p>
            <a:r>
              <a:rPr lang="en-US" dirty="0"/>
              <a:t>Click to edit Master title style</a:t>
            </a:r>
          </a:p>
        </p:txBody>
      </p:sp>
      <p:cxnSp>
        <p:nvCxnSpPr>
          <p:cNvPr id="9" name="Straight Connector 8"/>
          <p:cNvCxnSpPr/>
          <p:nvPr userDrawn="1"/>
        </p:nvCxnSpPr>
        <p:spPr>
          <a:xfrm>
            <a:off x="349118" y="260350"/>
            <a:ext cx="0" cy="647700"/>
          </a:xfrm>
          <a:prstGeom prst="line">
            <a:avLst/>
          </a:prstGeom>
          <a:ln w="38100" cmpd="sng">
            <a:solidFill>
              <a:srgbClr val="72A84E"/>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707106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G | Authors ">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48152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G | Blank">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AD1F166E-928D-493F-B70C-8FE1CCD2E876}"/>
              </a:ext>
            </a:extLst>
          </p:cNvPr>
          <p:cNvGraphicFramePr>
            <a:graphicFrameLocks noChangeAspect="1"/>
          </p:cNvGraphicFramePr>
          <p:nvPr userDrawn="1">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8546" name="think-cell Slide" r:id="rId4" imgW="395" imgH="394" progId="TCLayout.ActiveDocument.1">
                  <p:embed/>
                </p:oleObj>
              </mc:Choice>
              <mc:Fallback>
                <p:oleObj name="think-cell Slide" r:id="rId4" imgW="395" imgH="394" progId="TCLayout.ActiveDocument.1">
                  <p:embed/>
                  <p:pic>
                    <p:nvPicPr>
                      <p:cNvPr id="2" name="Object 1" hidden="1">
                        <a:extLst>
                          <a:ext uri="{FF2B5EF4-FFF2-40B4-BE49-F238E27FC236}">
                            <a16:creationId xmlns:a16="http://schemas.microsoft.com/office/drawing/2014/main" id="{AD1F166E-928D-493F-B70C-8FE1CCD2E876}"/>
                          </a:ext>
                        </a:extLst>
                      </p:cNvPr>
                      <p:cNvPicPr/>
                      <p:nvPr/>
                    </p:nvPicPr>
                    <p:blipFill>
                      <a:blip r:embed="rId5"/>
                      <a:stretch>
                        <a:fillRect/>
                      </a:stretch>
                    </p:blipFill>
                    <p:spPr>
                      <a:xfrm>
                        <a:off x="1588" y="1588"/>
                        <a:ext cx="1587" cy="1587"/>
                      </a:xfrm>
                      <a:prstGeom prst="rect">
                        <a:avLst/>
                      </a:prstGeom>
                    </p:spPr>
                  </p:pic>
                </p:oleObj>
              </mc:Fallback>
            </mc:AlternateContent>
          </a:graphicData>
        </a:graphic>
      </p:graphicFrame>
    </p:spTree>
    <p:extLst>
      <p:ext uri="{BB962C8B-B14F-4D97-AF65-F5344CB8AC3E}">
        <p14:creationId xmlns:p14="http://schemas.microsoft.com/office/powerpoint/2010/main" val="16056899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G | Title">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5714" name="think-cell Slide" r:id="rId11" imgW="270" imgH="270" progId="TCLayout.ActiveDocument.1">
                  <p:embed/>
                </p:oleObj>
              </mc:Choice>
              <mc:Fallback>
                <p:oleObj name="think-cell Slide" r:id="rId11" imgW="270" imgH="270" progId="TCLayout.ActiveDocument.1">
                  <p:embed/>
                  <p:pic>
                    <p:nvPicPr>
                      <p:cNvPr id="2" name="Object 1" hidden="1"/>
                      <p:cNvPicPr/>
                      <p:nvPr/>
                    </p:nvPicPr>
                    <p:blipFill>
                      <a:blip r:embed="rId12"/>
                      <a:stretch>
                        <a:fillRect/>
                      </a:stretch>
                    </p:blipFill>
                    <p:spPr>
                      <a:xfrm>
                        <a:off x="1588" y="1588"/>
                        <a:ext cx="1587" cy="1587"/>
                      </a:xfrm>
                      <a:prstGeom prst="rect">
                        <a:avLst/>
                      </a:prstGeom>
                    </p:spPr>
                  </p:pic>
                </p:oleObj>
              </mc:Fallback>
            </mc:AlternateContent>
          </a:graphicData>
        </a:graphic>
      </p:graphicFrame>
      <p:sp>
        <p:nvSpPr>
          <p:cNvPr id="11" name="Title 1"/>
          <p:cNvSpPr>
            <a:spLocks noGrp="1"/>
          </p:cNvSpPr>
          <p:nvPr>
            <p:ph type="ctrTitle" hasCustomPrompt="1"/>
            <p:custDataLst>
              <p:tags r:id="rId3"/>
            </p:custDataLst>
          </p:nvPr>
        </p:nvSpPr>
        <p:spPr>
          <a:xfrm>
            <a:off x="1408941" y="2107975"/>
            <a:ext cx="8009205" cy="468785"/>
          </a:xfrm>
          <a:prstGeom prst="rect">
            <a:avLst/>
          </a:prstGeom>
        </p:spPr>
        <p:txBody>
          <a:bodyPr anchor="ctr">
            <a:noAutofit/>
          </a:bodyPr>
          <a:lstStyle>
            <a:lvl1pPr algn="l">
              <a:lnSpc>
                <a:spcPct val="100000"/>
              </a:lnSpc>
              <a:spcBef>
                <a:spcPts val="0"/>
              </a:spcBef>
              <a:defRPr sz="2400" b="1">
                <a:latin typeface="Arial" pitchFamily="34" charset="0"/>
                <a:cs typeface="Arial" pitchFamily="34" charset="0"/>
              </a:defRPr>
            </a:lvl1pPr>
          </a:lstStyle>
          <a:p>
            <a:r>
              <a:rPr lang="en-US" dirty="0"/>
              <a:t>Click to add Title</a:t>
            </a:r>
          </a:p>
        </p:txBody>
      </p:sp>
      <p:sp>
        <p:nvSpPr>
          <p:cNvPr id="12" name="Subtitle 2"/>
          <p:cNvSpPr>
            <a:spLocks noGrp="1"/>
          </p:cNvSpPr>
          <p:nvPr>
            <p:ph type="subTitle" idx="1" hasCustomPrompt="1"/>
            <p:custDataLst>
              <p:tags r:id="rId4"/>
            </p:custDataLst>
          </p:nvPr>
        </p:nvSpPr>
        <p:spPr>
          <a:xfrm>
            <a:off x="1408941" y="2585254"/>
            <a:ext cx="8009205" cy="358159"/>
          </a:xfrm>
          <a:prstGeom prst="rect">
            <a:avLst/>
          </a:prstGeom>
        </p:spPr>
        <p:txBody>
          <a:bodyPr anchor="ctr">
            <a:noAutofit/>
          </a:bodyPr>
          <a:lstStyle>
            <a:lvl1pPr marL="0" indent="0" algn="l">
              <a:lnSpc>
                <a:spcPct val="100000"/>
              </a:lnSpc>
              <a:spcBef>
                <a:spcPts val="0"/>
              </a:spcBef>
              <a:buNone/>
              <a:defRPr sz="1800" b="0">
                <a:solidFill>
                  <a:schemeClr val="tx1">
                    <a:lumMod val="50000"/>
                    <a:lumOff val="50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pic>
        <p:nvPicPr>
          <p:cNvPr id="10" name="Picture 9"/>
          <p:cNvPicPr>
            <a:picLocks noChangeAspect="1"/>
          </p:cNvPicPr>
          <p:nvPr userDrawn="1">
            <p:custDataLst>
              <p:tags r:id="rId5"/>
            </p:custDataLst>
          </p:nvPr>
        </p:nvPicPr>
        <p:blipFill>
          <a:blip r:embed="rId13" cstate="print">
            <a:extLst>
              <a:ext uri="{28A0092B-C50C-407E-A947-70E740481C1C}">
                <a14:useLocalDpi xmlns:a14="http://schemas.microsoft.com/office/drawing/2010/main" val="0"/>
              </a:ext>
            </a:extLst>
          </a:blip>
          <a:stretch>
            <a:fillRect/>
          </a:stretch>
        </p:blipFill>
        <p:spPr>
          <a:xfrm>
            <a:off x="5745088" y="5134927"/>
            <a:ext cx="4160912" cy="1723073"/>
          </a:xfrm>
          <a:prstGeom prst="rect">
            <a:avLst/>
          </a:prstGeom>
        </p:spPr>
      </p:pic>
      <p:cxnSp>
        <p:nvCxnSpPr>
          <p:cNvPr id="13" name="Straight Connector 12"/>
          <p:cNvCxnSpPr/>
          <p:nvPr userDrawn="1">
            <p:custDataLst>
              <p:tags r:id="rId6"/>
            </p:custDataLst>
          </p:nvPr>
        </p:nvCxnSpPr>
        <p:spPr>
          <a:xfrm>
            <a:off x="1208584" y="2091306"/>
            <a:ext cx="0" cy="2675391"/>
          </a:xfrm>
          <a:prstGeom prst="line">
            <a:avLst/>
          </a:prstGeom>
          <a:ln w="38100" cmpd="sng">
            <a:solidFill>
              <a:schemeClr val="tx2"/>
            </a:solidFill>
            <a:round/>
          </a:ln>
          <a:effectLst/>
        </p:spPr>
        <p:style>
          <a:lnRef idx="2">
            <a:schemeClr val="accent1"/>
          </a:lnRef>
          <a:fillRef idx="0">
            <a:schemeClr val="accent1"/>
          </a:fillRef>
          <a:effectRef idx="1">
            <a:schemeClr val="accent1"/>
          </a:effectRef>
          <a:fontRef idx="minor">
            <a:schemeClr val="tx1"/>
          </a:fontRef>
        </p:style>
      </p:cxnSp>
      <p:sp>
        <p:nvSpPr>
          <p:cNvPr id="7" name="Text Placeholder 6"/>
          <p:cNvSpPr>
            <a:spLocks noGrp="1"/>
          </p:cNvSpPr>
          <p:nvPr>
            <p:ph type="body" sz="quarter" idx="11" hasCustomPrompt="1"/>
            <p:custDataLst>
              <p:tags r:id="rId7"/>
            </p:custDataLst>
          </p:nvPr>
        </p:nvSpPr>
        <p:spPr>
          <a:xfrm>
            <a:off x="1408941" y="3356992"/>
            <a:ext cx="8008555" cy="350426"/>
          </a:xfrm>
          <a:prstGeom prst="rect">
            <a:avLst/>
          </a:prstGeom>
        </p:spPr>
        <p:txBody>
          <a:bodyPr vert="horz" anchor="ctr"/>
          <a:lstStyle>
            <a:lvl1pPr marL="0" indent="0">
              <a:lnSpc>
                <a:spcPct val="100000"/>
              </a:lnSpc>
              <a:spcBef>
                <a:spcPts val="0"/>
              </a:spcBef>
              <a:buNone/>
              <a:defRPr sz="1600" baseline="0">
                <a:solidFill>
                  <a:schemeClr val="tx1">
                    <a:lumMod val="50000"/>
                    <a:lumOff val="50000"/>
                  </a:schemeClr>
                </a:solidFill>
              </a:defRPr>
            </a:lvl1pPr>
            <a:lvl2pPr marL="0" indent="0">
              <a:buNone/>
              <a:defRPr sz="1400"/>
            </a:lvl2pPr>
            <a:lvl3pPr marL="0" indent="0">
              <a:buNone/>
              <a:defRPr sz="1400"/>
            </a:lvl3pPr>
            <a:lvl4pPr marL="0" indent="0">
              <a:buNone/>
              <a:defRPr sz="1400"/>
            </a:lvl4pPr>
            <a:lvl5pPr marL="0" indent="0">
              <a:buNone/>
              <a:defRPr sz="1400"/>
            </a:lvl5pPr>
          </a:lstStyle>
          <a:p>
            <a:pPr lvl="0"/>
            <a:r>
              <a:rPr lang="en-US" dirty="0"/>
              <a:t>Click to add Presentation to</a:t>
            </a:r>
          </a:p>
        </p:txBody>
      </p:sp>
      <p:sp>
        <p:nvSpPr>
          <p:cNvPr id="21" name="Text Placeholder 20"/>
          <p:cNvSpPr>
            <a:spLocks noGrp="1"/>
          </p:cNvSpPr>
          <p:nvPr>
            <p:ph type="body" sz="quarter" idx="13" hasCustomPrompt="1"/>
            <p:custDataLst>
              <p:tags r:id="rId8"/>
            </p:custDataLst>
          </p:nvPr>
        </p:nvSpPr>
        <p:spPr>
          <a:xfrm>
            <a:off x="1408941" y="4420356"/>
            <a:ext cx="8009205" cy="326597"/>
          </a:xfrm>
          <a:prstGeom prst="rect">
            <a:avLst/>
          </a:prstGeom>
        </p:spPr>
        <p:txBody>
          <a:bodyPr vert="horz" anchor="ctr"/>
          <a:lstStyle>
            <a:lvl1pPr marL="0" indent="0">
              <a:spcBef>
                <a:spcPts val="0"/>
              </a:spcBef>
              <a:buNone/>
              <a:defRPr sz="1600" b="0" baseline="0">
                <a:solidFill>
                  <a:schemeClr val="tx1">
                    <a:lumMod val="50000"/>
                    <a:lumOff val="50000"/>
                  </a:schemeClr>
                </a:solidFill>
              </a:defRPr>
            </a:lvl1pPr>
            <a:lvl2pPr marL="0" indent="0">
              <a:spcBef>
                <a:spcPts val="0"/>
              </a:spcBef>
              <a:buNone/>
              <a:defRPr sz="1400" b="1"/>
            </a:lvl2pPr>
            <a:lvl3pPr marL="0" indent="0">
              <a:spcBef>
                <a:spcPts val="0"/>
              </a:spcBef>
              <a:buNone/>
              <a:defRPr sz="1400" b="1"/>
            </a:lvl3pPr>
            <a:lvl4pPr marL="0" indent="0">
              <a:spcBef>
                <a:spcPts val="0"/>
              </a:spcBef>
              <a:buNone/>
              <a:defRPr sz="1400" b="1"/>
            </a:lvl4pPr>
            <a:lvl5pPr marL="0" indent="0">
              <a:spcBef>
                <a:spcPts val="0"/>
              </a:spcBef>
              <a:buNone/>
              <a:defRPr sz="1400" b="1"/>
            </a:lvl5pPr>
          </a:lstStyle>
          <a:p>
            <a:pPr lvl="0"/>
            <a:r>
              <a:rPr lang="en-US" dirty="0"/>
              <a:t>Click to add Date</a:t>
            </a:r>
          </a:p>
        </p:txBody>
      </p:sp>
      <p:sp>
        <p:nvSpPr>
          <p:cNvPr id="14" name="Text Placeholder 9"/>
          <p:cNvSpPr>
            <a:spLocks noGrp="1"/>
          </p:cNvSpPr>
          <p:nvPr>
            <p:ph type="body" sz="quarter" idx="14" hasCustomPrompt="1"/>
          </p:nvPr>
        </p:nvSpPr>
        <p:spPr>
          <a:xfrm>
            <a:off x="2614375" y="44326"/>
            <a:ext cx="7019999" cy="167515"/>
          </a:xfrm>
          <a:prstGeom prst="rect">
            <a:avLst/>
          </a:prstGeom>
        </p:spPr>
        <p:txBody>
          <a:bodyPr lIns="0" tIns="0" rIns="0" bIns="0" anchor="b">
            <a:noAutofit/>
          </a:bodyPr>
          <a:lstStyle>
            <a:lvl1pPr marL="0" indent="0" algn="r">
              <a:buFontTx/>
              <a:buNone/>
              <a:defRPr sz="800" baseline="0">
                <a:solidFill>
                  <a:schemeClr val="tx1"/>
                </a:solidFill>
              </a:defRPr>
            </a:lvl1pPr>
            <a:lvl2pPr marL="344488" indent="0">
              <a:buFontTx/>
              <a:buNone/>
              <a:defRPr sz="800">
                <a:solidFill>
                  <a:schemeClr val="tx1"/>
                </a:solidFill>
              </a:defRPr>
            </a:lvl2pPr>
            <a:lvl3pPr marL="625475" indent="0">
              <a:buFontTx/>
              <a:buNone/>
              <a:defRPr sz="800">
                <a:solidFill>
                  <a:schemeClr val="tx1"/>
                </a:solidFill>
              </a:defRPr>
            </a:lvl3pPr>
            <a:lvl4pPr marL="738188" indent="0">
              <a:buFontTx/>
              <a:buNone/>
              <a:defRPr sz="800">
                <a:solidFill>
                  <a:schemeClr val="tx1"/>
                </a:solidFill>
              </a:defRPr>
            </a:lvl4pPr>
            <a:lvl5pPr marL="1828800" indent="0">
              <a:buFontTx/>
              <a:buNone/>
              <a:defRPr sz="800">
                <a:solidFill>
                  <a:schemeClr val="tx1"/>
                </a:solidFill>
              </a:defRPr>
            </a:lvl5pPr>
          </a:lstStyle>
          <a:p>
            <a:pPr lvl="0"/>
            <a:r>
              <a:rPr lang="en-US" dirty="0"/>
              <a:t>Click to add Naming Convention | Date | Initials | Version</a:t>
            </a:r>
            <a:endParaRPr lang="en-ZA" dirty="0"/>
          </a:p>
        </p:txBody>
      </p:sp>
      <p:sp>
        <p:nvSpPr>
          <p:cNvPr id="15" name="Text Placeholder 6"/>
          <p:cNvSpPr>
            <a:spLocks noGrp="1"/>
          </p:cNvSpPr>
          <p:nvPr>
            <p:ph type="body" sz="quarter" idx="15" hasCustomPrompt="1"/>
            <p:custDataLst>
              <p:tags r:id="rId9"/>
            </p:custDataLst>
          </p:nvPr>
        </p:nvSpPr>
        <p:spPr>
          <a:xfrm>
            <a:off x="1408941" y="3888674"/>
            <a:ext cx="8008555" cy="350426"/>
          </a:xfrm>
          <a:prstGeom prst="rect">
            <a:avLst/>
          </a:prstGeom>
        </p:spPr>
        <p:txBody>
          <a:bodyPr vert="horz" anchor="ctr"/>
          <a:lstStyle>
            <a:lvl1pPr marL="0" indent="0">
              <a:lnSpc>
                <a:spcPct val="100000"/>
              </a:lnSpc>
              <a:spcBef>
                <a:spcPts val="0"/>
              </a:spcBef>
              <a:buNone/>
              <a:defRPr sz="1600" baseline="0">
                <a:solidFill>
                  <a:schemeClr val="tx1">
                    <a:lumMod val="50000"/>
                    <a:lumOff val="50000"/>
                  </a:schemeClr>
                </a:solidFill>
              </a:defRPr>
            </a:lvl1pPr>
            <a:lvl2pPr marL="0" indent="0">
              <a:buNone/>
              <a:defRPr sz="1400"/>
            </a:lvl2pPr>
            <a:lvl3pPr marL="0" indent="0">
              <a:buNone/>
              <a:defRPr sz="1400"/>
            </a:lvl3pPr>
            <a:lvl4pPr marL="0" indent="0">
              <a:buNone/>
              <a:defRPr sz="1400"/>
            </a:lvl4pPr>
            <a:lvl5pPr marL="0" indent="0">
              <a:buNone/>
              <a:defRPr sz="1400"/>
            </a:lvl5pPr>
          </a:lstStyle>
          <a:p>
            <a:pPr lvl="0"/>
            <a:r>
              <a:rPr lang="en-US" dirty="0"/>
              <a:t>Click to add Status</a:t>
            </a:r>
          </a:p>
        </p:txBody>
      </p:sp>
    </p:spTree>
    <p:extLst>
      <p:ext uri="{BB962C8B-B14F-4D97-AF65-F5344CB8AC3E}">
        <p14:creationId xmlns:p14="http://schemas.microsoft.com/office/powerpoint/2010/main" val="7517365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G | Contents">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3499575" y="1635132"/>
            <a:ext cx="6053868" cy="3587736"/>
          </a:xfrm>
          <a:prstGeom prst="rect">
            <a:avLst/>
          </a:prstGeom>
        </p:spPr>
        <p:txBody>
          <a:bodyPr anchor="ctr">
            <a:noAutofit/>
          </a:bodyPr>
          <a:lstStyle>
            <a:lvl1pPr marL="0" marR="0" indent="0" algn="l" defTabSz="360000" rtl="0" eaLnBrk="1" fontAlgn="auto" latinLnBrk="0" hangingPunct="1">
              <a:lnSpc>
                <a:spcPct val="150000"/>
              </a:lnSpc>
              <a:spcBef>
                <a:spcPts val="0"/>
              </a:spcBef>
              <a:spcAft>
                <a:spcPts val="0"/>
              </a:spcAft>
              <a:buClr>
                <a:schemeClr val="accent2"/>
              </a:buClr>
              <a:buSzTx/>
              <a:buFontTx/>
              <a:buNone/>
              <a:tabLst/>
              <a:defRPr sz="1400" baseline="0"/>
            </a:lvl1pPr>
            <a:lvl2pPr marL="541338" indent="-196850">
              <a:spcBef>
                <a:spcPts val="1500"/>
              </a:spcBef>
              <a:spcAft>
                <a:spcPts val="1500"/>
              </a:spcAft>
              <a:buClr>
                <a:schemeClr val="bg2"/>
              </a:buClr>
              <a:buFont typeface="Arial" pitchFamily="34" charset="0"/>
              <a:buChar char="•"/>
              <a:defRPr sz="1400"/>
            </a:lvl2pPr>
            <a:lvl3pPr marL="801688" indent="-176213">
              <a:spcBef>
                <a:spcPts val="1500"/>
              </a:spcBef>
              <a:spcAft>
                <a:spcPts val="1500"/>
              </a:spcAft>
              <a:buClr>
                <a:schemeClr val="bg2"/>
              </a:buClr>
              <a:buFont typeface="Arial" pitchFamily="34" charset="0"/>
              <a:buChar char="‒"/>
              <a:defRPr sz="1400"/>
            </a:lvl3pPr>
            <a:lvl4pPr>
              <a:spcBef>
                <a:spcPts val="1200"/>
              </a:spcBef>
              <a:buFont typeface="+mj-lt"/>
              <a:buAutoNum type="arabicPeriod"/>
              <a:defRPr sz="1400"/>
            </a:lvl4pPr>
            <a:lvl5pPr>
              <a:buFont typeface="+mj-lt"/>
              <a:buAutoNum type="arabicPeriod"/>
              <a:defRPr/>
            </a:lvl5pPr>
          </a:lstStyle>
          <a:p>
            <a:pPr lvl="0"/>
            <a:r>
              <a:rPr lang="en-US" dirty="0"/>
              <a:t>Click to add Sections to the Table of Contents</a:t>
            </a:r>
            <a:br>
              <a:rPr lang="en-US" dirty="0"/>
            </a:br>
            <a:r>
              <a:rPr lang="en-US" dirty="0"/>
              <a:t>Use Bold to highlight the section that follows</a:t>
            </a:r>
            <a:br>
              <a:rPr lang="en-US" dirty="0"/>
            </a:br>
            <a:r>
              <a:rPr lang="en-US" dirty="0"/>
              <a:t>Do not use Bullets to mark sections</a:t>
            </a:r>
            <a:br>
              <a:rPr lang="en-US" dirty="0"/>
            </a:br>
            <a:r>
              <a:rPr lang="en-US" dirty="0"/>
              <a:t>	Subsections will be indented automatically</a:t>
            </a:r>
            <a:br>
              <a:rPr lang="en-US" dirty="0"/>
            </a:br>
            <a:r>
              <a:rPr lang="en-US" dirty="0"/>
              <a:t>Use capital letters as you would in a normal sentence</a:t>
            </a:r>
            <a:br>
              <a:rPr lang="en-US" dirty="0"/>
            </a:br>
            <a:r>
              <a:rPr lang="en-US" dirty="0"/>
              <a:t>Grey out sections that follow if required</a:t>
            </a:r>
          </a:p>
        </p:txBody>
      </p:sp>
      <p:cxnSp>
        <p:nvCxnSpPr>
          <p:cNvPr id="4" name="Straight Connector 3"/>
          <p:cNvCxnSpPr/>
          <p:nvPr userDrawn="1"/>
        </p:nvCxnSpPr>
        <p:spPr>
          <a:xfrm>
            <a:off x="3245789" y="2091306"/>
            <a:ext cx="0" cy="2675391"/>
          </a:xfrm>
          <a:prstGeom prst="line">
            <a:avLst/>
          </a:prstGeom>
          <a:ln w="38100" cmpd="sng">
            <a:solidFill>
              <a:srgbClr val="72A84E"/>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userDrawn="1"/>
        </p:nvSpPr>
        <p:spPr>
          <a:xfrm>
            <a:off x="332909" y="3244335"/>
            <a:ext cx="2667000" cy="369332"/>
          </a:xfrm>
          <a:prstGeom prst="rect">
            <a:avLst/>
          </a:prstGeom>
          <a:noFill/>
        </p:spPr>
        <p:txBody>
          <a:bodyPr wrap="square" rtlCol="0">
            <a:noAutofit/>
          </a:bodyPr>
          <a:lstStyle/>
          <a:p>
            <a:pPr algn="r" defTabSz="914400" rtl="0" eaLnBrk="1" latinLnBrk="0" hangingPunct="1">
              <a:spcBef>
                <a:spcPct val="0"/>
              </a:spcBef>
              <a:buNone/>
            </a:pPr>
            <a:r>
              <a:rPr lang="en-ZA" sz="1800" b="1" kern="1200" baseline="0" dirty="0">
                <a:solidFill>
                  <a:schemeClr val="tx1"/>
                </a:solidFill>
                <a:latin typeface="Arial" pitchFamily="34" charset="0"/>
                <a:ea typeface="+mj-ea"/>
                <a:cs typeface="Arial" pitchFamily="34" charset="0"/>
              </a:rPr>
              <a:t>Table of Contents</a:t>
            </a:r>
          </a:p>
        </p:txBody>
      </p:sp>
    </p:spTree>
    <p:extLst>
      <p:ext uri="{BB962C8B-B14F-4D97-AF65-F5344CB8AC3E}">
        <p14:creationId xmlns:p14="http://schemas.microsoft.com/office/powerpoint/2010/main" val="27202517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G | Normal">
    <p:spTree>
      <p:nvGrpSpPr>
        <p:cNvPr id="1" name=""/>
        <p:cNvGrpSpPr/>
        <p:nvPr/>
      </p:nvGrpSpPr>
      <p:grpSpPr>
        <a:xfrm>
          <a:off x="0" y="0"/>
          <a:ext cx="0" cy="0"/>
          <a:chOff x="0" y="0"/>
          <a:chExt cx="0" cy="0"/>
        </a:xfrm>
      </p:grpSpPr>
      <p:pic>
        <p:nvPicPr>
          <p:cNvPr id="4" name="Picture 3" descr="GENESIS_Letterhead Page Number 2016.jpg"/>
          <p:cNvPicPr>
            <a:picLocks noChangeAspect="1"/>
          </p:cNvPicPr>
          <p:nvPr userDrawn="1"/>
        </p:nvPicPr>
        <p:blipFill rotWithShape="1">
          <a:blip r:embed="rId9" cstate="print">
            <a:extLst>
              <a:ext uri="{28A0092B-C50C-407E-A947-70E740481C1C}">
                <a14:useLocalDpi xmlns:a14="http://schemas.microsoft.com/office/drawing/2010/main" val="0"/>
              </a:ext>
            </a:extLst>
          </a:blip>
          <a:srcRect r="66866" b="62172"/>
          <a:stretch/>
        </p:blipFill>
        <p:spPr>
          <a:xfrm>
            <a:off x="8959902" y="6509568"/>
            <a:ext cx="405575" cy="264368"/>
          </a:xfrm>
          <a:prstGeom prst="rect">
            <a:avLst/>
          </a:prstGeom>
        </p:spPr>
      </p:pic>
      <p:graphicFrame>
        <p:nvGraphicFramePr>
          <p:cNvPr id="8" name="Object 7" hidden="1"/>
          <p:cNvGraphicFramePr>
            <a:graphicFrameLocks noChangeAspect="1"/>
          </p:cNvGraphicFramePr>
          <p:nvPr userDrawn="1">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6738" name="think-cell Slide" r:id="rId10" imgW="270" imgH="270" progId="TCLayout.ActiveDocument.1">
                  <p:embed/>
                </p:oleObj>
              </mc:Choice>
              <mc:Fallback>
                <p:oleObj name="think-cell Slide" r:id="rId10" imgW="270" imgH="270" progId="TCLayout.ActiveDocument.1">
                  <p:embed/>
                  <p:pic>
                    <p:nvPicPr>
                      <p:cNvPr id="8" name="Object 7" hidden="1"/>
                      <p:cNvPicPr/>
                      <p:nvPr/>
                    </p:nvPicPr>
                    <p:blipFill>
                      <a:blip r:embed="rId11"/>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custDataLst>
              <p:tags r:id="rId3"/>
            </p:custDataLst>
          </p:nvPr>
        </p:nvSpPr>
        <p:spPr>
          <a:xfrm>
            <a:off x="367927" y="268639"/>
            <a:ext cx="9185517" cy="639762"/>
          </a:xfrm>
          <a:prstGeom prst="rect">
            <a:avLst/>
          </a:prstGeom>
        </p:spPr>
        <p:txBody>
          <a:bodyPr anchor="ctr">
            <a:noAutofit/>
          </a:bodyPr>
          <a:lstStyle>
            <a:lvl1pPr algn="l">
              <a:defRPr sz="1800" b="0"/>
            </a:lvl1pPr>
          </a:lstStyle>
          <a:p>
            <a:r>
              <a:rPr lang="en-US"/>
              <a:t>Click to edit Master title style</a:t>
            </a:r>
            <a:endParaRPr lang="en-US" dirty="0"/>
          </a:p>
        </p:txBody>
      </p:sp>
      <p:sp>
        <p:nvSpPr>
          <p:cNvPr id="5" name="Slide Number Placeholder 1"/>
          <p:cNvSpPr>
            <a:spLocks noGrp="1"/>
          </p:cNvSpPr>
          <p:nvPr>
            <p:ph type="sldNum" sz="quarter" idx="11"/>
            <p:custDataLst>
              <p:tags r:id="rId4"/>
            </p:custDataLst>
          </p:nvPr>
        </p:nvSpPr>
        <p:spPr>
          <a:xfrm>
            <a:off x="9339342" y="6559991"/>
            <a:ext cx="532502" cy="123111"/>
          </a:xfrm>
          <a:prstGeom prst="rect">
            <a:avLst/>
          </a:prstGeom>
        </p:spPr>
        <p:txBody>
          <a:bodyPr lIns="0" tIns="0" rIns="0" bIns="0" anchor="b" anchorCtr="0">
            <a:spAutoFit/>
          </a:bodyPr>
          <a:lstStyle>
            <a:lvl1pPr algn="l">
              <a:defRPr sz="800"/>
            </a:lvl1pPr>
          </a:lstStyle>
          <a:p>
            <a:fld id="{256D3EEF-DE4E-429D-8EC4-DDC531AFF587}" type="slidenum">
              <a:rPr lang="en-US" smtClean="0"/>
              <a:pPr/>
              <a:t>‹#›</a:t>
            </a:fld>
            <a:endParaRPr lang="en-US" dirty="0"/>
          </a:p>
        </p:txBody>
      </p:sp>
      <p:sp>
        <p:nvSpPr>
          <p:cNvPr id="10" name="Text Placeholder 9"/>
          <p:cNvSpPr>
            <a:spLocks noGrp="1"/>
          </p:cNvSpPr>
          <p:nvPr>
            <p:ph type="body" sz="quarter" idx="14" hasCustomPrompt="1"/>
            <p:custDataLst>
              <p:tags r:id="rId5"/>
            </p:custDataLst>
          </p:nvPr>
        </p:nvSpPr>
        <p:spPr>
          <a:xfrm>
            <a:off x="367928" y="6533601"/>
            <a:ext cx="7019999" cy="167515"/>
          </a:xfrm>
          <a:prstGeom prst="rect">
            <a:avLst/>
          </a:prstGeom>
        </p:spPr>
        <p:txBody>
          <a:bodyPr lIns="0" tIns="0" rIns="0" bIns="0" anchor="b">
            <a:noAutofit/>
          </a:bodyPr>
          <a:lstStyle>
            <a:lvl1pPr marL="0" indent="0">
              <a:spcBef>
                <a:spcPts val="0"/>
              </a:spcBef>
              <a:spcAft>
                <a:spcPts val="0"/>
              </a:spcAft>
              <a:buFontTx/>
              <a:buNone/>
              <a:defRPr sz="1000">
                <a:solidFill>
                  <a:schemeClr val="tx1"/>
                </a:solidFill>
              </a:defRPr>
            </a:lvl1pPr>
            <a:lvl2pPr marL="344488" indent="0">
              <a:buFontTx/>
              <a:buNone/>
              <a:defRPr sz="800">
                <a:solidFill>
                  <a:schemeClr val="tx1"/>
                </a:solidFill>
              </a:defRPr>
            </a:lvl2pPr>
            <a:lvl3pPr marL="625475" indent="0">
              <a:buFontTx/>
              <a:buNone/>
              <a:defRPr sz="800">
                <a:solidFill>
                  <a:schemeClr val="tx1"/>
                </a:solidFill>
              </a:defRPr>
            </a:lvl3pPr>
            <a:lvl4pPr marL="738188" indent="0">
              <a:buFontTx/>
              <a:buNone/>
              <a:defRPr sz="800">
                <a:solidFill>
                  <a:schemeClr val="tx1"/>
                </a:solidFill>
              </a:defRPr>
            </a:lvl4pPr>
            <a:lvl5pPr marL="1828800" indent="0">
              <a:buFontTx/>
              <a:buNone/>
              <a:defRPr sz="800">
                <a:solidFill>
                  <a:schemeClr val="tx1"/>
                </a:solidFill>
              </a:defRPr>
            </a:lvl5pPr>
          </a:lstStyle>
          <a:p>
            <a:pPr lvl="0"/>
            <a:r>
              <a:rPr lang="en-US" dirty="0"/>
              <a:t>Click to edit Sources and Notes</a:t>
            </a:r>
            <a:endParaRPr lang="en-ZA" dirty="0"/>
          </a:p>
        </p:txBody>
      </p:sp>
      <p:cxnSp>
        <p:nvCxnSpPr>
          <p:cNvPr id="6" name="Straight Connector 5"/>
          <p:cNvCxnSpPr/>
          <p:nvPr userDrawn="1">
            <p:custDataLst>
              <p:tags r:id="rId6"/>
            </p:custDataLst>
          </p:nvPr>
        </p:nvCxnSpPr>
        <p:spPr>
          <a:xfrm>
            <a:off x="349118" y="260350"/>
            <a:ext cx="0" cy="647700"/>
          </a:xfrm>
          <a:prstGeom prst="line">
            <a:avLst/>
          </a:prstGeom>
          <a:ln w="38100" cmpd="sng">
            <a:solidFill>
              <a:srgbClr val="72A84E"/>
            </a:solidFill>
          </a:ln>
          <a:effectLst/>
        </p:spPr>
        <p:style>
          <a:lnRef idx="2">
            <a:schemeClr val="accent1"/>
          </a:lnRef>
          <a:fillRef idx="0">
            <a:schemeClr val="accent1"/>
          </a:fillRef>
          <a:effectRef idx="1">
            <a:schemeClr val="accent1"/>
          </a:effectRef>
          <a:fontRef idx="minor">
            <a:schemeClr val="tx1"/>
          </a:fontRef>
        </p:style>
      </p:cxnSp>
      <p:sp>
        <p:nvSpPr>
          <p:cNvPr id="15" name="Text Placeholder 3"/>
          <p:cNvSpPr>
            <a:spLocks noGrp="1"/>
          </p:cNvSpPr>
          <p:nvPr>
            <p:ph type="body" sz="quarter" idx="15"/>
            <p:custDataLst>
              <p:tags r:id="rId7"/>
            </p:custDataLst>
          </p:nvPr>
        </p:nvSpPr>
        <p:spPr>
          <a:xfrm>
            <a:off x="378278" y="1196975"/>
            <a:ext cx="9183234" cy="4832350"/>
          </a:xfrm>
          <a:prstGeom prst="rect">
            <a:avLst/>
          </a:prstGeom>
        </p:spPr>
        <p:txBody>
          <a:bodyPr>
            <a:noAutofit/>
          </a:bodyPr>
          <a:lstStyle>
            <a:lvl1pPr marL="180000" indent="-180000">
              <a:spcBef>
                <a:spcPts val="300"/>
              </a:spcBef>
              <a:spcAft>
                <a:spcPts val="300"/>
              </a:spcAft>
              <a:buClr>
                <a:schemeClr val="tx2"/>
              </a:buClr>
              <a:buFont typeface="Arial"/>
              <a:buChar char="•"/>
              <a:defRPr sz="1200"/>
            </a:lvl1pPr>
            <a:lvl2pPr marL="450000" indent="-180000">
              <a:spcBef>
                <a:spcPts val="300"/>
              </a:spcBef>
              <a:spcAft>
                <a:spcPts val="300"/>
              </a:spcAft>
              <a:buClr>
                <a:schemeClr val="tx2"/>
              </a:buClr>
              <a:buFont typeface="Arial"/>
              <a:buChar char="•"/>
              <a:defRPr sz="1200"/>
            </a:lvl2pPr>
            <a:lvl3pPr marL="625475" indent="180000">
              <a:spcBef>
                <a:spcPts val="300"/>
              </a:spcBef>
              <a:spcAft>
                <a:spcPts val="300"/>
              </a:spcAft>
              <a:buClr>
                <a:schemeClr val="tx2"/>
              </a:buClr>
              <a:buFont typeface="Arial"/>
              <a:buChar char="•"/>
              <a:defRPr sz="1200"/>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3726298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G | Normal (no Green Line)">
    <p:spTree>
      <p:nvGrpSpPr>
        <p:cNvPr id="1" name=""/>
        <p:cNvGrpSpPr/>
        <p:nvPr/>
      </p:nvGrpSpPr>
      <p:grpSpPr>
        <a:xfrm>
          <a:off x="0" y="0"/>
          <a:ext cx="0" cy="0"/>
          <a:chOff x="0" y="0"/>
          <a:chExt cx="0" cy="0"/>
        </a:xfrm>
      </p:grpSpPr>
      <p:pic>
        <p:nvPicPr>
          <p:cNvPr id="9" name="Picture 8" descr="GENESIS_Letterhead Page Number 2016.jpg"/>
          <p:cNvPicPr>
            <a:picLocks noChangeAspect="1"/>
          </p:cNvPicPr>
          <p:nvPr userDrawn="1"/>
        </p:nvPicPr>
        <p:blipFill rotWithShape="1">
          <a:blip r:embed="rId4" cstate="print">
            <a:extLst>
              <a:ext uri="{28A0092B-C50C-407E-A947-70E740481C1C}">
                <a14:useLocalDpi xmlns:a14="http://schemas.microsoft.com/office/drawing/2010/main" val="0"/>
              </a:ext>
            </a:extLst>
          </a:blip>
          <a:srcRect r="66866" b="62172"/>
          <a:stretch/>
        </p:blipFill>
        <p:spPr>
          <a:xfrm>
            <a:off x="8963947" y="6509568"/>
            <a:ext cx="405575" cy="264368"/>
          </a:xfrm>
          <a:prstGeom prst="rect">
            <a:avLst/>
          </a:prstGeom>
        </p:spPr>
      </p:pic>
      <p:sp>
        <p:nvSpPr>
          <p:cNvPr id="2" name="Title 1"/>
          <p:cNvSpPr>
            <a:spLocks noGrp="1"/>
          </p:cNvSpPr>
          <p:nvPr>
            <p:ph type="title"/>
          </p:nvPr>
        </p:nvSpPr>
        <p:spPr>
          <a:xfrm>
            <a:off x="367927" y="268639"/>
            <a:ext cx="9185517" cy="639762"/>
          </a:xfrm>
          <a:prstGeom prst="rect">
            <a:avLst/>
          </a:prstGeom>
        </p:spPr>
        <p:txBody>
          <a:bodyPr anchor="ctr">
            <a:noAutofit/>
          </a:bodyPr>
          <a:lstStyle>
            <a:lvl1pPr algn="l">
              <a:defRPr sz="1800" b="0"/>
            </a:lvl1pPr>
          </a:lstStyle>
          <a:p>
            <a:r>
              <a:rPr lang="en-US"/>
              <a:t>Click to edit Master title style</a:t>
            </a:r>
            <a:endParaRPr lang="en-US" dirty="0"/>
          </a:p>
        </p:txBody>
      </p:sp>
      <p:sp>
        <p:nvSpPr>
          <p:cNvPr id="5" name="Slide Number Placeholder 1"/>
          <p:cNvSpPr>
            <a:spLocks noGrp="1"/>
          </p:cNvSpPr>
          <p:nvPr>
            <p:ph type="sldNum" sz="quarter" idx="11"/>
            <p:custDataLst>
              <p:tags r:id="rId1"/>
            </p:custDataLst>
          </p:nvPr>
        </p:nvSpPr>
        <p:spPr>
          <a:xfrm>
            <a:off x="9343387" y="6559991"/>
            <a:ext cx="532502" cy="123111"/>
          </a:xfrm>
          <a:prstGeom prst="rect">
            <a:avLst/>
          </a:prstGeom>
        </p:spPr>
        <p:txBody>
          <a:bodyPr lIns="0" tIns="0" rIns="0" bIns="0" anchor="b" anchorCtr="0">
            <a:spAutoFit/>
          </a:bodyPr>
          <a:lstStyle>
            <a:lvl1pPr algn="l">
              <a:defRPr sz="800"/>
            </a:lvl1pPr>
          </a:lstStyle>
          <a:p>
            <a:fld id="{256D3EEF-DE4E-429D-8EC4-DDC531AFF587}" type="slidenum">
              <a:rPr lang="en-US" smtClean="0"/>
              <a:pPr/>
              <a:t>‹#›</a:t>
            </a:fld>
            <a:endParaRPr lang="en-US" dirty="0"/>
          </a:p>
        </p:txBody>
      </p:sp>
      <p:sp>
        <p:nvSpPr>
          <p:cNvPr id="10" name="Text Placeholder 9"/>
          <p:cNvSpPr>
            <a:spLocks noGrp="1"/>
          </p:cNvSpPr>
          <p:nvPr>
            <p:ph type="body" sz="quarter" idx="14" hasCustomPrompt="1"/>
          </p:nvPr>
        </p:nvSpPr>
        <p:spPr>
          <a:xfrm>
            <a:off x="367926" y="6533601"/>
            <a:ext cx="7020000" cy="167515"/>
          </a:xfrm>
          <a:prstGeom prst="rect">
            <a:avLst/>
          </a:prstGeom>
        </p:spPr>
        <p:txBody>
          <a:bodyPr lIns="0" tIns="0" rIns="0" bIns="0" anchor="b">
            <a:noAutofit/>
          </a:bodyPr>
          <a:lstStyle>
            <a:lvl1pPr marL="0" indent="0">
              <a:spcBef>
                <a:spcPts val="0"/>
              </a:spcBef>
              <a:spcAft>
                <a:spcPts val="0"/>
              </a:spcAft>
              <a:buFontTx/>
              <a:buNone/>
              <a:defRPr sz="1000">
                <a:solidFill>
                  <a:schemeClr val="tx1"/>
                </a:solidFill>
              </a:defRPr>
            </a:lvl1pPr>
            <a:lvl2pPr marL="344488" indent="0">
              <a:buFontTx/>
              <a:buNone/>
              <a:defRPr sz="800">
                <a:solidFill>
                  <a:schemeClr val="tx1"/>
                </a:solidFill>
              </a:defRPr>
            </a:lvl2pPr>
            <a:lvl3pPr marL="625475" indent="0">
              <a:buFontTx/>
              <a:buNone/>
              <a:defRPr sz="800">
                <a:solidFill>
                  <a:schemeClr val="tx1"/>
                </a:solidFill>
              </a:defRPr>
            </a:lvl3pPr>
            <a:lvl4pPr marL="738188" indent="0">
              <a:buFontTx/>
              <a:buNone/>
              <a:defRPr sz="800">
                <a:solidFill>
                  <a:schemeClr val="tx1"/>
                </a:solidFill>
              </a:defRPr>
            </a:lvl4pPr>
            <a:lvl5pPr marL="1828800" indent="0">
              <a:buFontTx/>
              <a:buNone/>
              <a:defRPr sz="800">
                <a:solidFill>
                  <a:schemeClr val="tx1"/>
                </a:solidFill>
              </a:defRPr>
            </a:lvl5pPr>
          </a:lstStyle>
          <a:p>
            <a:pPr lvl="0"/>
            <a:r>
              <a:rPr lang="en-US" dirty="0"/>
              <a:t>Click to edit Sources and Notes</a:t>
            </a:r>
            <a:endParaRPr lang="en-ZA" dirty="0"/>
          </a:p>
        </p:txBody>
      </p:sp>
      <p:sp>
        <p:nvSpPr>
          <p:cNvPr id="8" name="Text Placeholder 3"/>
          <p:cNvSpPr>
            <a:spLocks noGrp="1"/>
          </p:cNvSpPr>
          <p:nvPr>
            <p:ph type="body" sz="quarter" idx="15"/>
            <p:custDataLst>
              <p:tags r:id="rId2"/>
            </p:custDataLst>
          </p:nvPr>
        </p:nvSpPr>
        <p:spPr>
          <a:xfrm>
            <a:off x="378278" y="1196975"/>
            <a:ext cx="9183234" cy="4832350"/>
          </a:xfrm>
          <a:prstGeom prst="rect">
            <a:avLst/>
          </a:prstGeom>
        </p:spPr>
        <p:txBody>
          <a:bodyPr>
            <a:noAutofit/>
          </a:bodyPr>
          <a:lstStyle>
            <a:lvl1pPr marL="180000" indent="-180000">
              <a:spcBef>
                <a:spcPts val="300"/>
              </a:spcBef>
              <a:spcAft>
                <a:spcPts val="300"/>
              </a:spcAft>
              <a:buClr>
                <a:schemeClr val="tx2"/>
              </a:buClr>
              <a:buFont typeface="Arial"/>
              <a:buChar char="•"/>
              <a:defRPr sz="1200"/>
            </a:lvl1pPr>
            <a:lvl2pPr marL="450000" indent="-180000">
              <a:spcBef>
                <a:spcPts val="300"/>
              </a:spcBef>
              <a:spcAft>
                <a:spcPts val="300"/>
              </a:spcAft>
              <a:buClr>
                <a:schemeClr val="tx2"/>
              </a:buClr>
              <a:buFont typeface="Arial"/>
              <a:buChar char="•"/>
              <a:defRPr sz="1200"/>
            </a:lvl2pPr>
            <a:lvl3pPr marL="625475" indent="180000">
              <a:spcBef>
                <a:spcPts val="300"/>
              </a:spcBef>
              <a:spcAft>
                <a:spcPts val="300"/>
              </a:spcAft>
              <a:buClr>
                <a:schemeClr val="tx2"/>
              </a:buClr>
              <a:buFont typeface="Arial"/>
              <a:buChar char="•"/>
              <a:defRPr sz="1200"/>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783671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G | Workflow">
    <p:spTree>
      <p:nvGrpSpPr>
        <p:cNvPr id="1" name=""/>
        <p:cNvGrpSpPr/>
        <p:nvPr/>
      </p:nvGrpSpPr>
      <p:grpSpPr>
        <a:xfrm>
          <a:off x="0" y="0"/>
          <a:ext cx="0" cy="0"/>
          <a:chOff x="0" y="0"/>
          <a:chExt cx="0" cy="0"/>
        </a:xfrm>
      </p:grpSpPr>
      <p:pic>
        <p:nvPicPr>
          <p:cNvPr id="11" name="Picture 10" descr="GENESIS_Letterhead Page Number 2016.jpg"/>
          <p:cNvPicPr>
            <a:picLocks noChangeAspect="1"/>
          </p:cNvPicPr>
          <p:nvPr userDrawn="1"/>
        </p:nvPicPr>
        <p:blipFill rotWithShape="1">
          <a:blip r:embed="rId3" cstate="print">
            <a:extLst>
              <a:ext uri="{28A0092B-C50C-407E-A947-70E740481C1C}">
                <a14:useLocalDpi xmlns:a14="http://schemas.microsoft.com/office/drawing/2010/main" val="0"/>
              </a:ext>
            </a:extLst>
          </a:blip>
          <a:srcRect r="66866" b="62172"/>
          <a:stretch/>
        </p:blipFill>
        <p:spPr>
          <a:xfrm>
            <a:off x="8962935" y="6509568"/>
            <a:ext cx="405575" cy="264368"/>
          </a:xfrm>
          <a:prstGeom prst="rect">
            <a:avLst/>
          </a:prstGeom>
        </p:spPr>
      </p:pic>
      <p:sp>
        <p:nvSpPr>
          <p:cNvPr id="3" name="Text Placeholder 2"/>
          <p:cNvSpPr>
            <a:spLocks noGrp="1"/>
          </p:cNvSpPr>
          <p:nvPr>
            <p:ph type="body" idx="1"/>
          </p:nvPr>
        </p:nvSpPr>
        <p:spPr>
          <a:xfrm>
            <a:off x="349119" y="1196975"/>
            <a:ext cx="4416426" cy="506319"/>
          </a:xfrm>
          <a:prstGeom prst="rect">
            <a:avLst/>
          </a:prstGeom>
          <a:solidFill>
            <a:schemeClr val="tx2">
              <a:lumMod val="40000"/>
              <a:lumOff val="60000"/>
            </a:schemeClr>
          </a:solidFill>
          <a:ln w="9525" cmpd="sng">
            <a:noFill/>
          </a:ln>
        </p:spPr>
        <p:txBody>
          <a:bodyPr anchor="ctr">
            <a:noAutofit/>
          </a:bodyPr>
          <a:lstStyle>
            <a:lvl1pPr marL="0" indent="0" algn="l">
              <a:spcBef>
                <a:spcPts val="0"/>
              </a:spcBef>
              <a:spcAft>
                <a:spcPts val="600"/>
              </a:spcAft>
              <a:buNone/>
              <a:defRPr sz="1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9119" y="1747004"/>
            <a:ext cx="4416426" cy="4437896"/>
          </a:xfrm>
          <a:prstGeom prst="rect">
            <a:avLst/>
          </a:prstGeom>
          <a:ln w="9525" cmpd="sng">
            <a:solidFill>
              <a:srgbClr val="72A84E"/>
            </a:solidFill>
          </a:ln>
        </p:spPr>
        <p:txBody>
          <a:bodyPr>
            <a:noAutofit/>
          </a:bodyPr>
          <a:lstStyle>
            <a:lvl1pPr marL="179388" indent="-179388">
              <a:spcBef>
                <a:spcPts val="300"/>
              </a:spcBef>
              <a:spcAft>
                <a:spcPts val="300"/>
              </a:spcAft>
              <a:buClr>
                <a:schemeClr val="tx2"/>
              </a:buClr>
              <a:buFont typeface="Arial"/>
              <a:buChar char="•"/>
              <a:defRPr sz="1200"/>
            </a:lvl1pPr>
            <a:lvl2pPr marL="450850" indent="-180975">
              <a:spcBef>
                <a:spcPts val="300"/>
              </a:spcBef>
              <a:spcAft>
                <a:spcPts val="300"/>
              </a:spcAft>
              <a:buClr>
                <a:schemeClr val="tx2"/>
              </a:buClr>
              <a:buFont typeface="Arial"/>
              <a:buChar char="•"/>
              <a:defRPr sz="1200"/>
            </a:lvl2pPr>
            <a:lvl3pPr marL="625475" indent="180000">
              <a:spcBef>
                <a:spcPts val="300"/>
              </a:spcBef>
              <a:spcAft>
                <a:spcPts val="300"/>
              </a:spcAft>
              <a:buClr>
                <a:schemeClr val="tx2"/>
              </a:buClr>
              <a:buFont typeface="Arial"/>
              <a:buChar char="•"/>
              <a:defRPr sz="1200"/>
            </a:lvl3pPr>
            <a:lvl4pPr>
              <a:spcBef>
                <a:spcPts val="300"/>
              </a:spcBef>
              <a:spcAft>
                <a:spcPts val="300"/>
              </a:spcAft>
              <a:buClr>
                <a:schemeClr val="accent2"/>
              </a:buClr>
              <a:defRPr sz="1200"/>
            </a:lvl4pPr>
            <a:lvl5pPr>
              <a:spcBef>
                <a:spcPts val="300"/>
              </a:spcBef>
              <a:spcAft>
                <a:spcPts val="300"/>
              </a:spcAft>
              <a:buClr>
                <a:schemeClr val="accent2"/>
              </a:buClr>
              <a:defRPr sz="1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5" name="Text Placeholder 4"/>
          <p:cNvSpPr>
            <a:spLocks noGrp="1"/>
          </p:cNvSpPr>
          <p:nvPr>
            <p:ph type="body" sz="quarter" idx="3"/>
          </p:nvPr>
        </p:nvSpPr>
        <p:spPr>
          <a:xfrm>
            <a:off x="5150760" y="1196975"/>
            <a:ext cx="4418162" cy="506319"/>
          </a:xfrm>
          <a:prstGeom prst="rect">
            <a:avLst/>
          </a:prstGeom>
          <a:solidFill>
            <a:srgbClr val="C6DEB7"/>
          </a:solidFill>
          <a:ln w="9525" cmpd="sng">
            <a:noFill/>
          </a:ln>
        </p:spPr>
        <p:txBody>
          <a:bodyPr anchor="ctr">
            <a:noAutofit/>
          </a:bodyPr>
          <a:lstStyle>
            <a:lvl1pPr marL="0" indent="0" algn="l">
              <a:spcBef>
                <a:spcPts val="0"/>
              </a:spcBef>
              <a:spcAft>
                <a:spcPts val="600"/>
              </a:spcAft>
              <a:buNone/>
              <a:defRPr sz="1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50760" y="1747003"/>
            <a:ext cx="4418162" cy="4437897"/>
          </a:xfrm>
          <a:prstGeom prst="rect">
            <a:avLst/>
          </a:prstGeom>
          <a:ln w="9525" cmpd="sng">
            <a:solidFill>
              <a:srgbClr val="72A84E"/>
            </a:solidFill>
          </a:ln>
        </p:spPr>
        <p:txBody>
          <a:bodyPr>
            <a:noAutofit/>
          </a:bodyPr>
          <a:lstStyle>
            <a:lvl1pPr marL="179388" indent="-179388">
              <a:spcBef>
                <a:spcPts val="300"/>
              </a:spcBef>
              <a:spcAft>
                <a:spcPts val="300"/>
              </a:spcAft>
              <a:buClr>
                <a:schemeClr val="tx2"/>
              </a:buClr>
              <a:buFont typeface="Arial"/>
              <a:buChar char="•"/>
              <a:defRPr sz="1200"/>
            </a:lvl1pPr>
            <a:lvl2pPr marL="360363" marR="0" indent="-180975" algn="l" defTabSz="914400" rtl="0" eaLnBrk="1" fontAlgn="auto" latinLnBrk="0" hangingPunct="1">
              <a:lnSpc>
                <a:spcPct val="100000"/>
              </a:lnSpc>
              <a:spcBef>
                <a:spcPts val="300"/>
              </a:spcBef>
              <a:spcAft>
                <a:spcPts val="300"/>
              </a:spcAft>
              <a:buClr>
                <a:schemeClr val="tx2"/>
              </a:buClr>
              <a:buSzTx/>
              <a:buFont typeface="Arial"/>
              <a:buChar char="•"/>
              <a:tabLst/>
              <a:defRPr sz="1200"/>
            </a:lvl2pPr>
            <a:lvl3pPr marL="623888" indent="-177800">
              <a:spcBef>
                <a:spcPts val="300"/>
              </a:spcBef>
              <a:spcAft>
                <a:spcPts val="300"/>
              </a:spcAft>
              <a:buClr>
                <a:schemeClr val="tx2"/>
              </a:buClr>
              <a:buFont typeface="Arial"/>
              <a:buChar char="•"/>
              <a:defRPr sz="1200"/>
            </a:lvl3pPr>
            <a:lvl4pPr marL="909638" indent="-171450">
              <a:spcBef>
                <a:spcPts val="300"/>
              </a:spcBef>
              <a:spcAft>
                <a:spcPts val="300"/>
              </a:spcAft>
              <a:buClr>
                <a:schemeClr val="tx2"/>
              </a:buClr>
              <a:buFont typeface="Arial"/>
              <a:buChar char="•"/>
              <a:defRPr sz="1200"/>
            </a:lvl4pPr>
            <a:lvl5pPr>
              <a:spcBef>
                <a:spcPts val="300"/>
              </a:spcBef>
              <a:spcAft>
                <a:spcPts val="300"/>
              </a:spcAft>
              <a:buClr>
                <a:schemeClr val="accent2"/>
              </a:buClr>
              <a:defRPr sz="1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12" name="Slide Number Placeholder 1"/>
          <p:cNvSpPr>
            <a:spLocks noGrp="1"/>
          </p:cNvSpPr>
          <p:nvPr>
            <p:ph type="sldNum" sz="quarter" idx="11"/>
            <p:custDataLst>
              <p:tags r:id="rId1"/>
            </p:custDataLst>
          </p:nvPr>
        </p:nvSpPr>
        <p:spPr>
          <a:xfrm>
            <a:off x="9342375" y="6559990"/>
            <a:ext cx="532502" cy="123111"/>
          </a:xfrm>
          <a:prstGeom prst="rect">
            <a:avLst/>
          </a:prstGeom>
        </p:spPr>
        <p:txBody>
          <a:bodyPr lIns="0" tIns="0" rIns="0" bIns="0" anchor="b" anchorCtr="0">
            <a:spAutoFit/>
          </a:bodyPr>
          <a:lstStyle>
            <a:lvl1pPr algn="l">
              <a:defRPr sz="800"/>
            </a:lvl1pPr>
          </a:lstStyle>
          <a:p>
            <a:fld id="{256D3EEF-DE4E-429D-8EC4-DDC531AFF587}" type="slidenum">
              <a:rPr lang="en-US" smtClean="0"/>
              <a:pPr/>
              <a:t>‹#›</a:t>
            </a:fld>
            <a:endParaRPr lang="en-US" dirty="0"/>
          </a:p>
        </p:txBody>
      </p:sp>
      <p:sp>
        <p:nvSpPr>
          <p:cNvPr id="14" name="Title 1"/>
          <p:cNvSpPr>
            <a:spLocks noGrp="1"/>
          </p:cNvSpPr>
          <p:nvPr>
            <p:ph type="title"/>
          </p:nvPr>
        </p:nvSpPr>
        <p:spPr>
          <a:xfrm>
            <a:off x="367927" y="268639"/>
            <a:ext cx="9185517" cy="639762"/>
          </a:xfrm>
          <a:prstGeom prst="rect">
            <a:avLst/>
          </a:prstGeom>
        </p:spPr>
        <p:txBody>
          <a:bodyPr anchor="ctr">
            <a:noAutofit/>
          </a:bodyPr>
          <a:lstStyle>
            <a:lvl1pPr algn="l">
              <a:defRPr sz="1800" b="0"/>
            </a:lvl1pPr>
          </a:lstStyle>
          <a:p>
            <a:r>
              <a:rPr lang="en-US" dirty="0"/>
              <a:t>Click to edit Master title style</a:t>
            </a:r>
          </a:p>
        </p:txBody>
      </p:sp>
      <p:cxnSp>
        <p:nvCxnSpPr>
          <p:cNvPr id="9" name="Straight Connector 8"/>
          <p:cNvCxnSpPr/>
          <p:nvPr userDrawn="1"/>
        </p:nvCxnSpPr>
        <p:spPr>
          <a:xfrm>
            <a:off x="349118" y="260350"/>
            <a:ext cx="0" cy="647700"/>
          </a:xfrm>
          <a:prstGeom prst="line">
            <a:avLst/>
          </a:prstGeom>
          <a:ln w="38100" cmpd="sng">
            <a:solidFill>
              <a:srgbClr val="72A84E"/>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18483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 | Contents">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3499575" y="1635132"/>
            <a:ext cx="6053868" cy="3587736"/>
          </a:xfrm>
          <a:prstGeom prst="rect">
            <a:avLst/>
          </a:prstGeom>
        </p:spPr>
        <p:txBody>
          <a:bodyPr anchor="ctr">
            <a:noAutofit/>
          </a:bodyPr>
          <a:lstStyle>
            <a:lvl1pPr marL="0" marR="0" indent="0" algn="l" defTabSz="360000" rtl="0" eaLnBrk="1" fontAlgn="auto" latinLnBrk="0" hangingPunct="1">
              <a:lnSpc>
                <a:spcPct val="150000"/>
              </a:lnSpc>
              <a:spcBef>
                <a:spcPts val="0"/>
              </a:spcBef>
              <a:spcAft>
                <a:spcPts val="0"/>
              </a:spcAft>
              <a:buClr>
                <a:schemeClr val="accent2"/>
              </a:buClr>
              <a:buSzTx/>
              <a:buFontTx/>
              <a:buNone/>
              <a:tabLst/>
              <a:defRPr sz="1400" baseline="0"/>
            </a:lvl1pPr>
            <a:lvl2pPr marL="541338" indent="-196850">
              <a:spcBef>
                <a:spcPts val="1500"/>
              </a:spcBef>
              <a:spcAft>
                <a:spcPts val="1500"/>
              </a:spcAft>
              <a:buClr>
                <a:schemeClr val="bg2"/>
              </a:buClr>
              <a:buFont typeface="Arial" pitchFamily="34" charset="0"/>
              <a:buChar char="•"/>
              <a:defRPr sz="1400"/>
            </a:lvl2pPr>
            <a:lvl3pPr marL="801688" indent="-176213">
              <a:spcBef>
                <a:spcPts val="1500"/>
              </a:spcBef>
              <a:spcAft>
                <a:spcPts val="1500"/>
              </a:spcAft>
              <a:buClr>
                <a:schemeClr val="bg2"/>
              </a:buClr>
              <a:buFont typeface="Arial" pitchFamily="34" charset="0"/>
              <a:buChar char="‒"/>
              <a:defRPr sz="1400"/>
            </a:lvl3pPr>
            <a:lvl4pPr>
              <a:spcBef>
                <a:spcPts val="1200"/>
              </a:spcBef>
              <a:buFont typeface="+mj-lt"/>
              <a:buAutoNum type="arabicPeriod"/>
              <a:defRPr sz="1400"/>
            </a:lvl4pPr>
            <a:lvl5pPr>
              <a:buFont typeface="+mj-lt"/>
              <a:buAutoNum type="arabicPeriod"/>
              <a:defRPr/>
            </a:lvl5pPr>
          </a:lstStyle>
          <a:p>
            <a:pPr lvl="0"/>
            <a:r>
              <a:rPr lang="en-US" dirty="0"/>
              <a:t>Click to add Sections to the Table of Contents</a:t>
            </a:r>
            <a:br>
              <a:rPr lang="en-US" dirty="0"/>
            </a:br>
            <a:r>
              <a:rPr lang="en-US" dirty="0"/>
              <a:t>Use Bold to highlight the section that follows</a:t>
            </a:r>
            <a:br>
              <a:rPr lang="en-US" dirty="0"/>
            </a:br>
            <a:r>
              <a:rPr lang="en-US" dirty="0"/>
              <a:t>Do not use Bullets to mark sections</a:t>
            </a:r>
            <a:br>
              <a:rPr lang="en-US" dirty="0"/>
            </a:br>
            <a:r>
              <a:rPr lang="en-US" dirty="0"/>
              <a:t>	Subsections will be indented automatically</a:t>
            </a:r>
            <a:br>
              <a:rPr lang="en-US" dirty="0"/>
            </a:br>
            <a:r>
              <a:rPr lang="en-US" dirty="0"/>
              <a:t>Use capital letters as you would in a normal sentence</a:t>
            </a:r>
            <a:br>
              <a:rPr lang="en-US" dirty="0"/>
            </a:br>
            <a:r>
              <a:rPr lang="en-US" dirty="0"/>
              <a:t>Grey out sections that follow if required</a:t>
            </a:r>
          </a:p>
        </p:txBody>
      </p:sp>
      <p:cxnSp>
        <p:nvCxnSpPr>
          <p:cNvPr id="4" name="Straight Connector 3"/>
          <p:cNvCxnSpPr/>
          <p:nvPr userDrawn="1"/>
        </p:nvCxnSpPr>
        <p:spPr>
          <a:xfrm>
            <a:off x="3245789" y="2091306"/>
            <a:ext cx="0" cy="2675391"/>
          </a:xfrm>
          <a:prstGeom prst="line">
            <a:avLst/>
          </a:prstGeom>
          <a:ln w="38100" cmpd="sng">
            <a:solidFill>
              <a:srgbClr val="72A84E"/>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userDrawn="1"/>
        </p:nvSpPr>
        <p:spPr>
          <a:xfrm>
            <a:off x="332909" y="3244335"/>
            <a:ext cx="2667000" cy="369332"/>
          </a:xfrm>
          <a:prstGeom prst="rect">
            <a:avLst/>
          </a:prstGeom>
          <a:noFill/>
        </p:spPr>
        <p:txBody>
          <a:bodyPr wrap="square" rtlCol="0">
            <a:noAutofit/>
          </a:bodyPr>
          <a:lstStyle/>
          <a:p>
            <a:pPr algn="r" defTabSz="914400" rtl="0" eaLnBrk="1" latinLnBrk="0" hangingPunct="1">
              <a:spcBef>
                <a:spcPct val="0"/>
              </a:spcBef>
              <a:buNone/>
            </a:pPr>
            <a:r>
              <a:rPr lang="en-ZA" sz="1800" b="1" kern="1200" baseline="0" dirty="0">
                <a:solidFill>
                  <a:schemeClr val="tx1"/>
                </a:solidFill>
                <a:latin typeface="Arial" pitchFamily="34" charset="0"/>
                <a:ea typeface="+mj-ea"/>
                <a:cs typeface="Arial" pitchFamily="34" charset="0"/>
              </a:rPr>
              <a:t>Table of Contents</a:t>
            </a:r>
          </a:p>
        </p:txBody>
      </p:sp>
    </p:spTree>
    <p:extLst>
      <p:ext uri="{BB962C8B-B14F-4D97-AF65-F5344CB8AC3E}">
        <p14:creationId xmlns:p14="http://schemas.microsoft.com/office/powerpoint/2010/main" val="35186040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G | Authors ">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5850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G |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7457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G | Title">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8786" name="think-cell Slide" r:id="rId11" imgW="270" imgH="270" progId="TCLayout.ActiveDocument.1">
                  <p:embed/>
                </p:oleObj>
              </mc:Choice>
              <mc:Fallback>
                <p:oleObj name="think-cell Slide" r:id="rId11" imgW="270" imgH="270" progId="TCLayout.ActiveDocument.1">
                  <p:embed/>
                  <p:pic>
                    <p:nvPicPr>
                      <p:cNvPr id="2" name="Object 1" hidden="1"/>
                      <p:cNvPicPr/>
                      <p:nvPr/>
                    </p:nvPicPr>
                    <p:blipFill>
                      <a:blip r:embed="rId12"/>
                      <a:stretch>
                        <a:fillRect/>
                      </a:stretch>
                    </p:blipFill>
                    <p:spPr>
                      <a:xfrm>
                        <a:off x="1588" y="1588"/>
                        <a:ext cx="1587" cy="1587"/>
                      </a:xfrm>
                      <a:prstGeom prst="rect">
                        <a:avLst/>
                      </a:prstGeom>
                    </p:spPr>
                  </p:pic>
                </p:oleObj>
              </mc:Fallback>
            </mc:AlternateContent>
          </a:graphicData>
        </a:graphic>
      </p:graphicFrame>
      <p:sp>
        <p:nvSpPr>
          <p:cNvPr id="11" name="Title 1"/>
          <p:cNvSpPr>
            <a:spLocks noGrp="1"/>
          </p:cNvSpPr>
          <p:nvPr>
            <p:ph type="ctrTitle" hasCustomPrompt="1"/>
            <p:custDataLst>
              <p:tags r:id="rId3"/>
            </p:custDataLst>
          </p:nvPr>
        </p:nvSpPr>
        <p:spPr>
          <a:xfrm>
            <a:off x="1408941" y="2107975"/>
            <a:ext cx="8009205" cy="468785"/>
          </a:xfrm>
          <a:prstGeom prst="rect">
            <a:avLst/>
          </a:prstGeom>
        </p:spPr>
        <p:txBody>
          <a:bodyPr anchor="ctr">
            <a:noAutofit/>
          </a:bodyPr>
          <a:lstStyle>
            <a:lvl1pPr algn="l">
              <a:lnSpc>
                <a:spcPct val="100000"/>
              </a:lnSpc>
              <a:spcBef>
                <a:spcPts val="0"/>
              </a:spcBef>
              <a:defRPr sz="2400" b="1">
                <a:latin typeface="Arial" pitchFamily="34" charset="0"/>
                <a:cs typeface="Arial" pitchFamily="34" charset="0"/>
              </a:defRPr>
            </a:lvl1pPr>
          </a:lstStyle>
          <a:p>
            <a:r>
              <a:rPr lang="en-US" dirty="0"/>
              <a:t>Click to add Title</a:t>
            </a:r>
          </a:p>
        </p:txBody>
      </p:sp>
      <p:sp>
        <p:nvSpPr>
          <p:cNvPr id="12" name="Subtitle 2"/>
          <p:cNvSpPr>
            <a:spLocks noGrp="1"/>
          </p:cNvSpPr>
          <p:nvPr>
            <p:ph type="subTitle" idx="1" hasCustomPrompt="1"/>
            <p:custDataLst>
              <p:tags r:id="rId4"/>
            </p:custDataLst>
          </p:nvPr>
        </p:nvSpPr>
        <p:spPr>
          <a:xfrm>
            <a:off x="1408941" y="2585254"/>
            <a:ext cx="8009205" cy="358159"/>
          </a:xfrm>
          <a:prstGeom prst="rect">
            <a:avLst/>
          </a:prstGeom>
        </p:spPr>
        <p:txBody>
          <a:bodyPr anchor="ctr">
            <a:noAutofit/>
          </a:bodyPr>
          <a:lstStyle>
            <a:lvl1pPr marL="0" indent="0" algn="l">
              <a:lnSpc>
                <a:spcPct val="100000"/>
              </a:lnSpc>
              <a:spcBef>
                <a:spcPts val="0"/>
              </a:spcBef>
              <a:buNone/>
              <a:defRPr sz="1800" b="0">
                <a:solidFill>
                  <a:schemeClr val="tx1">
                    <a:lumMod val="50000"/>
                    <a:lumOff val="50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pic>
        <p:nvPicPr>
          <p:cNvPr id="10" name="Picture 9"/>
          <p:cNvPicPr>
            <a:picLocks noChangeAspect="1"/>
          </p:cNvPicPr>
          <p:nvPr userDrawn="1">
            <p:custDataLst>
              <p:tags r:id="rId5"/>
            </p:custDataLst>
          </p:nvPr>
        </p:nvPicPr>
        <p:blipFill>
          <a:blip r:embed="rId13" cstate="print">
            <a:extLst>
              <a:ext uri="{28A0092B-C50C-407E-A947-70E740481C1C}">
                <a14:useLocalDpi xmlns:a14="http://schemas.microsoft.com/office/drawing/2010/main" val="0"/>
              </a:ext>
            </a:extLst>
          </a:blip>
          <a:stretch>
            <a:fillRect/>
          </a:stretch>
        </p:blipFill>
        <p:spPr>
          <a:xfrm>
            <a:off x="5745088" y="5134927"/>
            <a:ext cx="4160912" cy="1723073"/>
          </a:xfrm>
          <a:prstGeom prst="rect">
            <a:avLst/>
          </a:prstGeom>
        </p:spPr>
      </p:pic>
      <p:cxnSp>
        <p:nvCxnSpPr>
          <p:cNvPr id="13" name="Straight Connector 12"/>
          <p:cNvCxnSpPr/>
          <p:nvPr userDrawn="1">
            <p:custDataLst>
              <p:tags r:id="rId6"/>
            </p:custDataLst>
          </p:nvPr>
        </p:nvCxnSpPr>
        <p:spPr>
          <a:xfrm>
            <a:off x="1208584" y="2091306"/>
            <a:ext cx="0" cy="2675391"/>
          </a:xfrm>
          <a:prstGeom prst="line">
            <a:avLst/>
          </a:prstGeom>
          <a:ln w="38100" cmpd="sng">
            <a:solidFill>
              <a:schemeClr val="tx2"/>
            </a:solidFill>
            <a:round/>
          </a:ln>
          <a:effectLst/>
        </p:spPr>
        <p:style>
          <a:lnRef idx="2">
            <a:schemeClr val="accent1"/>
          </a:lnRef>
          <a:fillRef idx="0">
            <a:schemeClr val="accent1"/>
          </a:fillRef>
          <a:effectRef idx="1">
            <a:schemeClr val="accent1"/>
          </a:effectRef>
          <a:fontRef idx="minor">
            <a:schemeClr val="tx1"/>
          </a:fontRef>
        </p:style>
      </p:cxnSp>
      <p:sp>
        <p:nvSpPr>
          <p:cNvPr id="7" name="Text Placeholder 6"/>
          <p:cNvSpPr>
            <a:spLocks noGrp="1"/>
          </p:cNvSpPr>
          <p:nvPr>
            <p:ph type="body" sz="quarter" idx="11" hasCustomPrompt="1"/>
            <p:custDataLst>
              <p:tags r:id="rId7"/>
            </p:custDataLst>
          </p:nvPr>
        </p:nvSpPr>
        <p:spPr>
          <a:xfrm>
            <a:off x="1408941" y="3356992"/>
            <a:ext cx="8008555" cy="350426"/>
          </a:xfrm>
          <a:prstGeom prst="rect">
            <a:avLst/>
          </a:prstGeom>
        </p:spPr>
        <p:txBody>
          <a:bodyPr vert="horz" anchor="ctr"/>
          <a:lstStyle>
            <a:lvl1pPr marL="0" indent="0">
              <a:lnSpc>
                <a:spcPct val="100000"/>
              </a:lnSpc>
              <a:spcBef>
                <a:spcPts val="0"/>
              </a:spcBef>
              <a:buNone/>
              <a:defRPr sz="1600" baseline="0">
                <a:solidFill>
                  <a:schemeClr val="tx1">
                    <a:lumMod val="50000"/>
                    <a:lumOff val="50000"/>
                  </a:schemeClr>
                </a:solidFill>
              </a:defRPr>
            </a:lvl1pPr>
            <a:lvl2pPr marL="0" indent="0">
              <a:buNone/>
              <a:defRPr sz="1400"/>
            </a:lvl2pPr>
            <a:lvl3pPr marL="0" indent="0">
              <a:buNone/>
              <a:defRPr sz="1400"/>
            </a:lvl3pPr>
            <a:lvl4pPr marL="0" indent="0">
              <a:buNone/>
              <a:defRPr sz="1400"/>
            </a:lvl4pPr>
            <a:lvl5pPr marL="0" indent="0">
              <a:buNone/>
              <a:defRPr sz="1400"/>
            </a:lvl5pPr>
          </a:lstStyle>
          <a:p>
            <a:pPr lvl="0"/>
            <a:r>
              <a:rPr lang="en-US" dirty="0"/>
              <a:t>Click to add Presentation to</a:t>
            </a:r>
          </a:p>
        </p:txBody>
      </p:sp>
      <p:sp>
        <p:nvSpPr>
          <p:cNvPr id="21" name="Text Placeholder 20"/>
          <p:cNvSpPr>
            <a:spLocks noGrp="1"/>
          </p:cNvSpPr>
          <p:nvPr>
            <p:ph type="body" sz="quarter" idx="13" hasCustomPrompt="1"/>
            <p:custDataLst>
              <p:tags r:id="rId8"/>
            </p:custDataLst>
          </p:nvPr>
        </p:nvSpPr>
        <p:spPr>
          <a:xfrm>
            <a:off x="1408941" y="4420356"/>
            <a:ext cx="8009205" cy="326597"/>
          </a:xfrm>
          <a:prstGeom prst="rect">
            <a:avLst/>
          </a:prstGeom>
        </p:spPr>
        <p:txBody>
          <a:bodyPr vert="horz" anchor="ctr"/>
          <a:lstStyle>
            <a:lvl1pPr marL="0" indent="0">
              <a:spcBef>
                <a:spcPts val="0"/>
              </a:spcBef>
              <a:buNone/>
              <a:defRPr sz="1600" b="0" baseline="0">
                <a:solidFill>
                  <a:schemeClr val="tx1">
                    <a:lumMod val="50000"/>
                    <a:lumOff val="50000"/>
                  </a:schemeClr>
                </a:solidFill>
              </a:defRPr>
            </a:lvl1pPr>
            <a:lvl2pPr marL="0" indent="0">
              <a:spcBef>
                <a:spcPts val="0"/>
              </a:spcBef>
              <a:buNone/>
              <a:defRPr sz="1400" b="1"/>
            </a:lvl2pPr>
            <a:lvl3pPr marL="0" indent="0">
              <a:spcBef>
                <a:spcPts val="0"/>
              </a:spcBef>
              <a:buNone/>
              <a:defRPr sz="1400" b="1"/>
            </a:lvl3pPr>
            <a:lvl4pPr marL="0" indent="0">
              <a:spcBef>
                <a:spcPts val="0"/>
              </a:spcBef>
              <a:buNone/>
              <a:defRPr sz="1400" b="1"/>
            </a:lvl4pPr>
            <a:lvl5pPr marL="0" indent="0">
              <a:spcBef>
                <a:spcPts val="0"/>
              </a:spcBef>
              <a:buNone/>
              <a:defRPr sz="1400" b="1"/>
            </a:lvl5pPr>
          </a:lstStyle>
          <a:p>
            <a:pPr lvl="0"/>
            <a:r>
              <a:rPr lang="en-US" dirty="0"/>
              <a:t>Click to add Date</a:t>
            </a:r>
          </a:p>
        </p:txBody>
      </p:sp>
      <p:sp>
        <p:nvSpPr>
          <p:cNvPr id="14" name="Text Placeholder 9"/>
          <p:cNvSpPr>
            <a:spLocks noGrp="1"/>
          </p:cNvSpPr>
          <p:nvPr>
            <p:ph type="body" sz="quarter" idx="14" hasCustomPrompt="1"/>
          </p:nvPr>
        </p:nvSpPr>
        <p:spPr>
          <a:xfrm>
            <a:off x="2614375" y="44326"/>
            <a:ext cx="7019999" cy="167515"/>
          </a:xfrm>
          <a:prstGeom prst="rect">
            <a:avLst/>
          </a:prstGeom>
        </p:spPr>
        <p:txBody>
          <a:bodyPr lIns="0" tIns="0" rIns="0" bIns="0" anchor="b">
            <a:noAutofit/>
          </a:bodyPr>
          <a:lstStyle>
            <a:lvl1pPr marL="0" indent="0" algn="r">
              <a:buFontTx/>
              <a:buNone/>
              <a:defRPr sz="800" baseline="0">
                <a:solidFill>
                  <a:schemeClr val="tx1"/>
                </a:solidFill>
              </a:defRPr>
            </a:lvl1pPr>
            <a:lvl2pPr marL="344488" indent="0">
              <a:buFontTx/>
              <a:buNone/>
              <a:defRPr sz="800">
                <a:solidFill>
                  <a:schemeClr val="tx1"/>
                </a:solidFill>
              </a:defRPr>
            </a:lvl2pPr>
            <a:lvl3pPr marL="625475" indent="0">
              <a:buFontTx/>
              <a:buNone/>
              <a:defRPr sz="800">
                <a:solidFill>
                  <a:schemeClr val="tx1"/>
                </a:solidFill>
              </a:defRPr>
            </a:lvl3pPr>
            <a:lvl4pPr marL="738188" indent="0">
              <a:buFontTx/>
              <a:buNone/>
              <a:defRPr sz="800">
                <a:solidFill>
                  <a:schemeClr val="tx1"/>
                </a:solidFill>
              </a:defRPr>
            </a:lvl4pPr>
            <a:lvl5pPr marL="1828800" indent="0">
              <a:buFontTx/>
              <a:buNone/>
              <a:defRPr sz="800">
                <a:solidFill>
                  <a:schemeClr val="tx1"/>
                </a:solidFill>
              </a:defRPr>
            </a:lvl5pPr>
          </a:lstStyle>
          <a:p>
            <a:pPr lvl="0"/>
            <a:r>
              <a:rPr lang="en-US" dirty="0"/>
              <a:t>Click to add Naming Convention | Date | Initials | Version</a:t>
            </a:r>
            <a:endParaRPr lang="en-ZA" dirty="0"/>
          </a:p>
        </p:txBody>
      </p:sp>
      <p:sp>
        <p:nvSpPr>
          <p:cNvPr id="15" name="Text Placeholder 6"/>
          <p:cNvSpPr>
            <a:spLocks noGrp="1"/>
          </p:cNvSpPr>
          <p:nvPr>
            <p:ph type="body" sz="quarter" idx="15" hasCustomPrompt="1"/>
            <p:custDataLst>
              <p:tags r:id="rId9"/>
            </p:custDataLst>
          </p:nvPr>
        </p:nvSpPr>
        <p:spPr>
          <a:xfrm>
            <a:off x="1408941" y="3888674"/>
            <a:ext cx="8008555" cy="350426"/>
          </a:xfrm>
          <a:prstGeom prst="rect">
            <a:avLst/>
          </a:prstGeom>
        </p:spPr>
        <p:txBody>
          <a:bodyPr vert="horz" anchor="ctr"/>
          <a:lstStyle>
            <a:lvl1pPr marL="0" indent="0">
              <a:lnSpc>
                <a:spcPct val="100000"/>
              </a:lnSpc>
              <a:spcBef>
                <a:spcPts val="0"/>
              </a:spcBef>
              <a:buNone/>
              <a:defRPr sz="1600" baseline="0">
                <a:solidFill>
                  <a:schemeClr val="tx1">
                    <a:lumMod val="50000"/>
                    <a:lumOff val="50000"/>
                  </a:schemeClr>
                </a:solidFill>
              </a:defRPr>
            </a:lvl1pPr>
            <a:lvl2pPr marL="0" indent="0">
              <a:buNone/>
              <a:defRPr sz="1400"/>
            </a:lvl2pPr>
            <a:lvl3pPr marL="0" indent="0">
              <a:buNone/>
              <a:defRPr sz="1400"/>
            </a:lvl3pPr>
            <a:lvl4pPr marL="0" indent="0">
              <a:buNone/>
              <a:defRPr sz="1400"/>
            </a:lvl4pPr>
            <a:lvl5pPr marL="0" indent="0">
              <a:buNone/>
              <a:defRPr sz="1400"/>
            </a:lvl5pPr>
          </a:lstStyle>
          <a:p>
            <a:pPr lvl="0"/>
            <a:r>
              <a:rPr lang="en-US" dirty="0"/>
              <a:t>Click to add Status</a:t>
            </a:r>
          </a:p>
        </p:txBody>
      </p:sp>
    </p:spTree>
    <p:extLst>
      <p:ext uri="{BB962C8B-B14F-4D97-AF65-F5344CB8AC3E}">
        <p14:creationId xmlns:p14="http://schemas.microsoft.com/office/powerpoint/2010/main" val="37400013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G | Contents">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3499575" y="1635132"/>
            <a:ext cx="6053868" cy="3587736"/>
          </a:xfrm>
          <a:prstGeom prst="rect">
            <a:avLst/>
          </a:prstGeom>
        </p:spPr>
        <p:txBody>
          <a:bodyPr anchor="ctr">
            <a:noAutofit/>
          </a:bodyPr>
          <a:lstStyle>
            <a:lvl1pPr marL="0" marR="0" indent="0" algn="l" defTabSz="360000" rtl="0" eaLnBrk="1" fontAlgn="auto" latinLnBrk="0" hangingPunct="1">
              <a:lnSpc>
                <a:spcPct val="150000"/>
              </a:lnSpc>
              <a:spcBef>
                <a:spcPts val="0"/>
              </a:spcBef>
              <a:spcAft>
                <a:spcPts val="0"/>
              </a:spcAft>
              <a:buClr>
                <a:schemeClr val="accent2"/>
              </a:buClr>
              <a:buSzTx/>
              <a:buFontTx/>
              <a:buNone/>
              <a:tabLst/>
              <a:defRPr sz="1400" baseline="0"/>
            </a:lvl1pPr>
            <a:lvl2pPr marL="541338" indent="-196850">
              <a:spcBef>
                <a:spcPts val="1500"/>
              </a:spcBef>
              <a:spcAft>
                <a:spcPts val="1500"/>
              </a:spcAft>
              <a:buClr>
                <a:schemeClr val="bg2"/>
              </a:buClr>
              <a:buFont typeface="Arial" pitchFamily="34" charset="0"/>
              <a:buChar char="•"/>
              <a:defRPr sz="1400"/>
            </a:lvl2pPr>
            <a:lvl3pPr marL="801688" indent="-176213">
              <a:spcBef>
                <a:spcPts val="1500"/>
              </a:spcBef>
              <a:spcAft>
                <a:spcPts val="1500"/>
              </a:spcAft>
              <a:buClr>
                <a:schemeClr val="bg2"/>
              </a:buClr>
              <a:buFont typeface="Arial" pitchFamily="34" charset="0"/>
              <a:buChar char="‒"/>
              <a:defRPr sz="1400"/>
            </a:lvl3pPr>
            <a:lvl4pPr>
              <a:spcBef>
                <a:spcPts val="1200"/>
              </a:spcBef>
              <a:buFont typeface="+mj-lt"/>
              <a:buAutoNum type="arabicPeriod"/>
              <a:defRPr sz="1400"/>
            </a:lvl4pPr>
            <a:lvl5pPr>
              <a:buFont typeface="+mj-lt"/>
              <a:buAutoNum type="arabicPeriod"/>
              <a:defRPr/>
            </a:lvl5pPr>
          </a:lstStyle>
          <a:p>
            <a:pPr lvl="0"/>
            <a:r>
              <a:rPr lang="en-US" dirty="0"/>
              <a:t>Click to add Sections to the Table of Contents</a:t>
            </a:r>
            <a:br>
              <a:rPr lang="en-US" dirty="0"/>
            </a:br>
            <a:r>
              <a:rPr lang="en-US" dirty="0"/>
              <a:t>Use Bold to highlight the section that follows</a:t>
            </a:r>
            <a:br>
              <a:rPr lang="en-US" dirty="0"/>
            </a:br>
            <a:r>
              <a:rPr lang="en-US" dirty="0"/>
              <a:t>Do not use Bullets to mark sections</a:t>
            </a:r>
            <a:br>
              <a:rPr lang="en-US" dirty="0"/>
            </a:br>
            <a:r>
              <a:rPr lang="en-US" dirty="0"/>
              <a:t>	Subsections will be indented automatically</a:t>
            </a:r>
            <a:br>
              <a:rPr lang="en-US" dirty="0"/>
            </a:br>
            <a:r>
              <a:rPr lang="en-US" dirty="0"/>
              <a:t>Use capital letters as you would in a normal sentence</a:t>
            </a:r>
            <a:br>
              <a:rPr lang="en-US" dirty="0"/>
            </a:br>
            <a:r>
              <a:rPr lang="en-US" dirty="0"/>
              <a:t>Grey out sections that follow if required</a:t>
            </a:r>
          </a:p>
        </p:txBody>
      </p:sp>
      <p:cxnSp>
        <p:nvCxnSpPr>
          <p:cNvPr id="4" name="Straight Connector 3"/>
          <p:cNvCxnSpPr/>
          <p:nvPr userDrawn="1"/>
        </p:nvCxnSpPr>
        <p:spPr>
          <a:xfrm>
            <a:off x="3245789" y="2091306"/>
            <a:ext cx="0" cy="2675391"/>
          </a:xfrm>
          <a:prstGeom prst="line">
            <a:avLst/>
          </a:prstGeom>
          <a:ln w="38100" cmpd="sng">
            <a:solidFill>
              <a:srgbClr val="72A84E"/>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userDrawn="1"/>
        </p:nvSpPr>
        <p:spPr>
          <a:xfrm>
            <a:off x="332909" y="3244335"/>
            <a:ext cx="2667000" cy="369332"/>
          </a:xfrm>
          <a:prstGeom prst="rect">
            <a:avLst/>
          </a:prstGeom>
          <a:noFill/>
        </p:spPr>
        <p:txBody>
          <a:bodyPr wrap="square" rtlCol="0">
            <a:noAutofit/>
          </a:bodyPr>
          <a:lstStyle/>
          <a:p>
            <a:pPr algn="r" defTabSz="914400" rtl="0" eaLnBrk="1" latinLnBrk="0" hangingPunct="1">
              <a:spcBef>
                <a:spcPct val="0"/>
              </a:spcBef>
              <a:buNone/>
            </a:pPr>
            <a:r>
              <a:rPr lang="en-ZA" sz="1800" b="1" kern="1200" baseline="0" dirty="0">
                <a:solidFill>
                  <a:schemeClr val="tx1"/>
                </a:solidFill>
                <a:latin typeface="Arial" pitchFamily="34" charset="0"/>
                <a:ea typeface="+mj-ea"/>
                <a:cs typeface="Arial" pitchFamily="34" charset="0"/>
              </a:rPr>
              <a:t>Table of Contents</a:t>
            </a:r>
          </a:p>
        </p:txBody>
      </p:sp>
    </p:spTree>
    <p:extLst>
      <p:ext uri="{BB962C8B-B14F-4D97-AF65-F5344CB8AC3E}">
        <p14:creationId xmlns:p14="http://schemas.microsoft.com/office/powerpoint/2010/main" val="409295964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G | Normal">
    <p:spTree>
      <p:nvGrpSpPr>
        <p:cNvPr id="1" name=""/>
        <p:cNvGrpSpPr/>
        <p:nvPr/>
      </p:nvGrpSpPr>
      <p:grpSpPr>
        <a:xfrm>
          <a:off x="0" y="0"/>
          <a:ext cx="0" cy="0"/>
          <a:chOff x="0" y="0"/>
          <a:chExt cx="0" cy="0"/>
        </a:xfrm>
      </p:grpSpPr>
      <p:pic>
        <p:nvPicPr>
          <p:cNvPr id="4" name="Picture 3" descr="GENESIS_Letterhead Page Number 2016.jpg"/>
          <p:cNvPicPr>
            <a:picLocks noChangeAspect="1"/>
          </p:cNvPicPr>
          <p:nvPr userDrawn="1"/>
        </p:nvPicPr>
        <p:blipFill rotWithShape="1">
          <a:blip r:embed="rId9" cstate="print">
            <a:extLst>
              <a:ext uri="{28A0092B-C50C-407E-A947-70E740481C1C}">
                <a14:useLocalDpi xmlns:a14="http://schemas.microsoft.com/office/drawing/2010/main" val="0"/>
              </a:ext>
            </a:extLst>
          </a:blip>
          <a:srcRect r="66866" b="62172"/>
          <a:stretch/>
        </p:blipFill>
        <p:spPr>
          <a:xfrm>
            <a:off x="8959902" y="6509568"/>
            <a:ext cx="405575" cy="264368"/>
          </a:xfrm>
          <a:prstGeom prst="rect">
            <a:avLst/>
          </a:prstGeom>
        </p:spPr>
      </p:pic>
      <p:graphicFrame>
        <p:nvGraphicFramePr>
          <p:cNvPr id="8" name="Object 7" hidden="1"/>
          <p:cNvGraphicFramePr>
            <a:graphicFrameLocks noChangeAspect="1"/>
          </p:cNvGraphicFramePr>
          <p:nvPr userDrawn="1">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9810" name="think-cell Slide" r:id="rId10" imgW="270" imgH="270" progId="TCLayout.ActiveDocument.1">
                  <p:embed/>
                </p:oleObj>
              </mc:Choice>
              <mc:Fallback>
                <p:oleObj name="think-cell Slide" r:id="rId10" imgW="270" imgH="270" progId="TCLayout.ActiveDocument.1">
                  <p:embed/>
                  <p:pic>
                    <p:nvPicPr>
                      <p:cNvPr id="8" name="Object 7" hidden="1"/>
                      <p:cNvPicPr/>
                      <p:nvPr/>
                    </p:nvPicPr>
                    <p:blipFill>
                      <a:blip r:embed="rId11"/>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custDataLst>
              <p:tags r:id="rId3"/>
            </p:custDataLst>
          </p:nvPr>
        </p:nvSpPr>
        <p:spPr>
          <a:xfrm>
            <a:off x="367927" y="268639"/>
            <a:ext cx="9185517" cy="639762"/>
          </a:xfrm>
          <a:prstGeom prst="rect">
            <a:avLst/>
          </a:prstGeom>
        </p:spPr>
        <p:txBody>
          <a:bodyPr anchor="ctr">
            <a:noAutofit/>
          </a:bodyPr>
          <a:lstStyle>
            <a:lvl1pPr algn="l">
              <a:defRPr sz="1800" b="0"/>
            </a:lvl1pPr>
          </a:lstStyle>
          <a:p>
            <a:r>
              <a:rPr lang="en-US"/>
              <a:t>Click to edit Master title style</a:t>
            </a:r>
            <a:endParaRPr lang="en-US" dirty="0"/>
          </a:p>
        </p:txBody>
      </p:sp>
      <p:sp>
        <p:nvSpPr>
          <p:cNvPr id="5" name="Slide Number Placeholder 1"/>
          <p:cNvSpPr>
            <a:spLocks noGrp="1"/>
          </p:cNvSpPr>
          <p:nvPr>
            <p:ph type="sldNum" sz="quarter" idx="11"/>
            <p:custDataLst>
              <p:tags r:id="rId4"/>
            </p:custDataLst>
          </p:nvPr>
        </p:nvSpPr>
        <p:spPr>
          <a:xfrm>
            <a:off x="9339342" y="6559991"/>
            <a:ext cx="532502" cy="123111"/>
          </a:xfrm>
          <a:prstGeom prst="rect">
            <a:avLst/>
          </a:prstGeom>
        </p:spPr>
        <p:txBody>
          <a:bodyPr lIns="0" tIns="0" rIns="0" bIns="0" anchor="b" anchorCtr="0">
            <a:spAutoFit/>
          </a:bodyPr>
          <a:lstStyle>
            <a:lvl1pPr algn="l">
              <a:defRPr sz="800"/>
            </a:lvl1pPr>
          </a:lstStyle>
          <a:p>
            <a:fld id="{256D3EEF-DE4E-429D-8EC4-DDC531AFF587}" type="slidenum">
              <a:rPr lang="en-US" smtClean="0"/>
              <a:pPr/>
              <a:t>‹#›</a:t>
            </a:fld>
            <a:endParaRPr lang="en-US" dirty="0"/>
          </a:p>
        </p:txBody>
      </p:sp>
      <p:sp>
        <p:nvSpPr>
          <p:cNvPr id="10" name="Text Placeholder 9"/>
          <p:cNvSpPr>
            <a:spLocks noGrp="1"/>
          </p:cNvSpPr>
          <p:nvPr>
            <p:ph type="body" sz="quarter" idx="14" hasCustomPrompt="1"/>
            <p:custDataLst>
              <p:tags r:id="rId5"/>
            </p:custDataLst>
          </p:nvPr>
        </p:nvSpPr>
        <p:spPr>
          <a:xfrm>
            <a:off x="367928" y="6533601"/>
            <a:ext cx="7019999" cy="167515"/>
          </a:xfrm>
          <a:prstGeom prst="rect">
            <a:avLst/>
          </a:prstGeom>
        </p:spPr>
        <p:txBody>
          <a:bodyPr lIns="0" tIns="0" rIns="0" bIns="0" anchor="b">
            <a:noAutofit/>
          </a:bodyPr>
          <a:lstStyle>
            <a:lvl1pPr marL="0" indent="0">
              <a:spcBef>
                <a:spcPts val="0"/>
              </a:spcBef>
              <a:spcAft>
                <a:spcPts val="0"/>
              </a:spcAft>
              <a:buFontTx/>
              <a:buNone/>
              <a:defRPr sz="1000">
                <a:solidFill>
                  <a:schemeClr val="tx1"/>
                </a:solidFill>
              </a:defRPr>
            </a:lvl1pPr>
            <a:lvl2pPr marL="344488" indent="0">
              <a:buFontTx/>
              <a:buNone/>
              <a:defRPr sz="800">
                <a:solidFill>
                  <a:schemeClr val="tx1"/>
                </a:solidFill>
              </a:defRPr>
            </a:lvl2pPr>
            <a:lvl3pPr marL="625475" indent="0">
              <a:buFontTx/>
              <a:buNone/>
              <a:defRPr sz="800">
                <a:solidFill>
                  <a:schemeClr val="tx1"/>
                </a:solidFill>
              </a:defRPr>
            </a:lvl3pPr>
            <a:lvl4pPr marL="738188" indent="0">
              <a:buFontTx/>
              <a:buNone/>
              <a:defRPr sz="800">
                <a:solidFill>
                  <a:schemeClr val="tx1"/>
                </a:solidFill>
              </a:defRPr>
            </a:lvl4pPr>
            <a:lvl5pPr marL="1828800" indent="0">
              <a:buFontTx/>
              <a:buNone/>
              <a:defRPr sz="800">
                <a:solidFill>
                  <a:schemeClr val="tx1"/>
                </a:solidFill>
              </a:defRPr>
            </a:lvl5pPr>
          </a:lstStyle>
          <a:p>
            <a:pPr lvl="0"/>
            <a:r>
              <a:rPr lang="en-US" dirty="0"/>
              <a:t>Click to edit Sources and Notes</a:t>
            </a:r>
            <a:endParaRPr lang="en-ZA" dirty="0"/>
          </a:p>
        </p:txBody>
      </p:sp>
      <p:cxnSp>
        <p:nvCxnSpPr>
          <p:cNvPr id="6" name="Straight Connector 5"/>
          <p:cNvCxnSpPr/>
          <p:nvPr userDrawn="1">
            <p:custDataLst>
              <p:tags r:id="rId6"/>
            </p:custDataLst>
          </p:nvPr>
        </p:nvCxnSpPr>
        <p:spPr>
          <a:xfrm>
            <a:off x="349118" y="260350"/>
            <a:ext cx="0" cy="647700"/>
          </a:xfrm>
          <a:prstGeom prst="line">
            <a:avLst/>
          </a:prstGeom>
          <a:ln w="38100" cmpd="sng">
            <a:solidFill>
              <a:srgbClr val="72A84E"/>
            </a:solidFill>
          </a:ln>
          <a:effectLst/>
        </p:spPr>
        <p:style>
          <a:lnRef idx="2">
            <a:schemeClr val="accent1"/>
          </a:lnRef>
          <a:fillRef idx="0">
            <a:schemeClr val="accent1"/>
          </a:fillRef>
          <a:effectRef idx="1">
            <a:schemeClr val="accent1"/>
          </a:effectRef>
          <a:fontRef idx="minor">
            <a:schemeClr val="tx1"/>
          </a:fontRef>
        </p:style>
      </p:cxnSp>
      <p:sp>
        <p:nvSpPr>
          <p:cNvPr id="15" name="Text Placeholder 3"/>
          <p:cNvSpPr>
            <a:spLocks noGrp="1"/>
          </p:cNvSpPr>
          <p:nvPr>
            <p:ph type="body" sz="quarter" idx="15"/>
            <p:custDataLst>
              <p:tags r:id="rId7"/>
            </p:custDataLst>
          </p:nvPr>
        </p:nvSpPr>
        <p:spPr>
          <a:xfrm>
            <a:off x="378278" y="1196975"/>
            <a:ext cx="9183234" cy="4832350"/>
          </a:xfrm>
          <a:prstGeom prst="rect">
            <a:avLst/>
          </a:prstGeom>
        </p:spPr>
        <p:txBody>
          <a:bodyPr>
            <a:noAutofit/>
          </a:bodyPr>
          <a:lstStyle>
            <a:lvl1pPr marL="180000" indent="-180000">
              <a:spcBef>
                <a:spcPts val="300"/>
              </a:spcBef>
              <a:spcAft>
                <a:spcPts val="300"/>
              </a:spcAft>
              <a:buClr>
                <a:schemeClr val="tx2"/>
              </a:buClr>
              <a:buFont typeface="Arial"/>
              <a:buChar char="•"/>
              <a:defRPr sz="1200"/>
            </a:lvl1pPr>
            <a:lvl2pPr marL="450000" indent="-180000">
              <a:spcBef>
                <a:spcPts val="300"/>
              </a:spcBef>
              <a:spcAft>
                <a:spcPts val="300"/>
              </a:spcAft>
              <a:buClr>
                <a:schemeClr val="tx2"/>
              </a:buClr>
              <a:buFont typeface="Arial"/>
              <a:buChar char="•"/>
              <a:defRPr sz="1200"/>
            </a:lvl2pPr>
            <a:lvl3pPr marL="625475" indent="180000">
              <a:spcBef>
                <a:spcPts val="300"/>
              </a:spcBef>
              <a:spcAft>
                <a:spcPts val="300"/>
              </a:spcAft>
              <a:buClr>
                <a:schemeClr val="tx2"/>
              </a:buClr>
              <a:buFont typeface="Arial"/>
              <a:buChar char="•"/>
              <a:defRPr sz="1200"/>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9207623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G | Normal (no Green Line)">
    <p:spTree>
      <p:nvGrpSpPr>
        <p:cNvPr id="1" name=""/>
        <p:cNvGrpSpPr/>
        <p:nvPr/>
      </p:nvGrpSpPr>
      <p:grpSpPr>
        <a:xfrm>
          <a:off x="0" y="0"/>
          <a:ext cx="0" cy="0"/>
          <a:chOff x="0" y="0"/>
          <a:chExt cx="0" cy="0"/>
        </a:xfrm>
      </p:grpSpPr>
      <p:pic>
        <p:nvPicPr>
          <p:cNvPr id="9" name="Picture 8" descr="GENESIS_Letterhead Page Number 2016.jpg"/>
          <p:cNvPicPr>
            <a:picLocks noChangeAspect="1"/>
          </p:cNvPicPr>
          <p:nvPr userDrawn="1"/>
        </p:nvPicPr>
        <p:blipFill rotWithShape="1">
          <a:blip r:embed="rId4" cstate="print">
            <a:extLst>
              <a:ext uri="{28A0092B-C50C-407E-A947-70E740481C1C}">
                <a14:useLocalDpi xmlns:a14="http://schemas.microsoft.com/office/drawing/2010/main" val="0"/>
              </a:ext>
            </a:extLst>
          </a:blip>
          <a:srcRect r="66866" b="62172"/>
          <a:stretch/>
        </p:blipFill>
        <p:spPr>
          <a:xfrm>
            <a:off x="8963947" y="6509568"/>
            <a:ext cx="405575" cy="264368"/>
          </a:xfrm>
          <a:prstGeom prst="rect">
            <a:avLst/>
          </a:prstGeom>
        </p:spPr>
      </p:pic>
      <p:sp>
        <p:nvSpPr>
          <p:cNvPr id="2" name="Title 1"/>
          <p:cNvSpPr>
            <a:spLocks noGrp="1"/>
          </p:cNvSpPr>
          <p:nvPr>
            <p:ph type="title"/>
          </p:nvPr>
        </p:nvSpPr>
        <p:spPr>
          <a:xfrm>
            <a:off x="367927" y="268639"/>
            <a:ext cx="9185517" cy="639762"/>
          </a:xfrm>
          <a:prstGeom prst="rect">
            <a:avLst/>
          </a:prstGeom>
        </p:spPr>
        <p:txBody>
          <a:bodyPr anchor="ctr">
            <a:noAutofit/>
          </a:bodyPr>
          <a:lstStyle>
            <a:lvl1pPr algn="l">
              <a:defRPr sz="1800" b="0"/>
            </a:lvl1pPr>
          </a:lstStyle>
          <a:p>
            <a:r>
              <a:rPr lang="en-US"/>
              <a:t>Click to edit Master title style</a:t>
            </a:r>
            <a:endParaRPr lang="en-US" dirty="0"/>
          </a:p>
        </p:txBody>
      </p:sp>
      <p:sp>
        <p:nvSpPr>
          <p:cNvPr id="5" name="Slide Number Placeholder 1"/>
          <p:cNvSpPr>
            <a:spLocks noGrp="1"/>
          </p:cNvSpPr>
          <p:nvPr>
            <p:ph type="sldNum" sz="quarter" idx="11"/>
            <p:custDataLst>
              <p:tags r:id="rId1"/>
            </p:custDataLst>
          </p:nvPr>
        </p:nvSpPr>
        <p:spPr>
          <a:xfrm>
            <a:off x="9343387" y="6559991"/>
            <a:ext cx="532502" cy="123111"/>
          </a:xfrm>
          <a:prstGeom prst="rect">
            <a:avLst/>
          </a:prstGeom>
        </p:spPr>
        <p:txBody>
          <a:bodyPr lIns="0" tIns="0" rIns="0" bIns="0" anchor="b" anchorCtr="0">
            <a:spAutoFit/>
          </a:bodyPr>
          <a:lstStyle>
            <a:lvl1pPr algn="l">
              <a:defRPr sz="800"/>
            </a:lvl1pPr>
          </a:lstStyle>
          <a:p>
            <a:fld id="{256D3EEF-DE4E-429D-8EC4-DDC531AFF587}" type="slidenum">
              <a:rPr lang="en-US" smtClean="0"/>
              <a:pPr/>
              <a:t>‹#›</a:t>
            </a:fld>
            <a:endParaRPr lang="en-US" dirty="0"/>
          </a:p>
        </p:txBody>
      </p:sp>
      <p:sp>
        <p:nvSpPr>
          <p:cNvPr id="10" name="Text Placeholder 9"/>
          <p:cNvSpPr>
            <a:spLocks noGrp="1"/>
          </p:cNvSpPr>
          <p:nvPr>
            <p:ph type="body" sz="quarter" idx="14" hasCustomPrompt="1"/>
          </p:nvPr>
        </p:nvSpPr>
        <p:spPr>
          <a:xfrm>
            <a:off x="367926" y="6533601"/>
            <a:ext cx="7020000" cy="167515"/>
          </a:xfrm>
          <a:prstGeom prst="rect">
            <a:avLst/>
          </a:prstGeom>
        </p:spPr>
        <p:txBody>
          <a:bodyPr lIns="0" tIns="0" rIns="0" bIns="0" anchor="b">
            <a:noAutofit/>
          </a:bodyPr>
          <a:lstStyle>
            <a:lvl1pPr marL="0" indent="0">
              <a:spcBef>
                <a:spcPts val="0"/>
              </a:spcBef>
              <a:spcAft>
                <a:spcPts val="0"/>
              </a:spcAft>
              <a:buFontTx/>
              <a:buNone/>
              <a:defRPr sz="1000">
                <a:solidFill>
                  <a:schemeClr val="tx1"/>
                </a:solidFill>
              </a:defRPr>
            </a:lvl1pPr>
            <a:lvl2pPr marL="344488" indent="0">
              <a:buFontTx/>
              <a:buNone/>
              <a:defRPr sz="800">
                <a:solidFill>
                  <a:schemeClr val="tx1"/>
                </a:solidFill>
              </a:defRPr>
            </a:lvl2pPr>
            <a:lvl3pPr marL="625475" indent="0">
              <a:buFontTx/>
              <a:buNone/>
              <a:defRPr sz="800">
                <a:solidFill>
                  <a:schemeClr val="tx1"/>
                </a:solidFill>
              </a:defRPr>
            </a:lvl3pPr>
            <a:lvl4pPr marL="738188" indent="0">
              <a:buFontTx/>
              <a:buNone/>
              <a:defRPr sz="800">
                <a:solidFill>
                  <a:schemeClr val="tx1"/>
                </a:solidFill>
              </a:defRPr>
            </a:lvl4pPr>
            <a:lvl5pPr marL="1828800" indent="0">
              <a:buFontTx/>
              <a:buNone/>
              <a:defRPr sz="800">
                <a:solidFill>
                  <a:schemeClr val="tx1"/>
                </a:solidFill>
              </a:defRPr>
            </a:lvl5pPr>
          </a:lstStyle>
          <a:p>
            <a:pPr lvl="0"/>
            <a:r>
              <a:rPr lang="en-US" dirty="0"/>
              <a:t>Click to edit Sources and Notes</a:t>
            </a:r>
            <a:endParaRPr lang="en-ZA" dirty="0"/>
          </a:p>
        </p:txBody>
      </p:sp>
      <p:sp>
        <p:nvSpPr>
          <p:cNvPr id="8" name="Text Placeholder 3"/>
          <p:cNvSpPr>
            <a:spLocks noGrp="1"/>
          </p:cNvSpPr>
          <p:nvPr>
            <p:ph type="body" sz="quarter" idx="15"/>
            <p:custDataLst>
              <p:tags r:id="rId2"/>
            </p:custDataLst>
          </p:nvPr>
        </p:nvSpPr>
        <p:spPr>
          <a:xfrm>
            <a:off x="378278" y="1196975"/>
            <a:ext cx="9183234" cy="4832350"/>
          </a:xfrm>
          <a:prstGeom prst="rect">
            <a:avLst/>
          </a:prstGeom>
        </p:spPr>
        <p:txBody>
          <a:bodyPr>
            <a:noAutofit/>
          </a:bodyPr>
          <a:lstStyle>
            <a:lvl1pPr marL="180000" indent="-180000">
              <a:spcBef>
                <a:spcPts val="300"/>
              </a:spcBef>
              <a:spcAft>
                <a:spcPts val="300"/>
              </a:spcAft>
              <a:buClr>
                <a:schemeClr val="tx2"/>
              </a:buClr>
              <a:buFont typeface="Arial"/>
              <a:buChar char="•"/>
              <a:defRPr sz="1200"/>
            </a:lvl1pPr>
            <a:lvl2pPr marL="450000" indent="-180000">
              <a:spcBef>
                <a:spcPts val="300"/>
              </a:spcBef>
              <a:spcAft>
                <a:spcPts val="300"/>
              </a:spcAft>
              <a:buClr>
                <a:schemeClr val="tx2"/>
              </a:buClr>
              <a:buFont typeface="Arial"/>
              <a:buChar char="•"/>
              <a:defRPr sz="1200"/>
            </a:lvl2pPr>
            <a:lvl3pPr marL="625475" indent="180000">
              <a:spcBef>
                <a:spcPts val="300"/>
              </a:spcBef>
              <a:spcAft>
                <a:spcPts val="300"/>
              </a:spcAft>
              <a:buClr>
                <a:schemeClr val="tx2"/>
              </a:buClr>
              <a:buFont typeface="Arial"/>
              <a:buChar char="•"/>
              <a:defRPr sz="1200"/>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100307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G | Workflow">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0834" name="think-cell Slide" r:id="rId5" imgW="473" imgH="473" progId="TCLayout.ActiveDocument.1">
                  <p:embed/>
                </p:oleObj>
              </mc:Choice>
              <mc:Fallback>
                <p:oleObj name="think-cell Slide" r:id="rId5" imgW="473" imgH="473" progId="TCLayout.ActiveDocument.1">
                  <p:embed/>
                  <p:pic>
                    <p:nvPicPr>
                      <p:cNvPr id="2" name="Object 1" hidden="1"/>
                      <p:cNvPicPr/>
                      <p:nvPr/>
                    </p:nvPicPr>
                    <p:blipFill>
                      <a:blip r:embed="rId6"/>
                      <a:stretch>
                        <a:fillRect/>
                      </a:stretch>
                    </p:blipFill>
                    <p:spPr>
                      <a:xfrm>
                        <a:off x="1588" y="1588"/>
                        <a:ext cx="1587" cy="1587"/>
                      </a:xfrm>
                      <a:prstGeom prst="rect">
                        <a:avLst/>
                      </a:prstGeom>
                    </p:spPr>
                  </p:pic>
                </p:oleObj>
              </mc:Fallback>
            </mc:AlternateContent>
          </a:graphicData>
        </a:graphic>
      </p:graphicFrame>
      <p:pic>
        <p:nvPicPr>
          <p:cNvPr id="11" name="Picture 10" descr="GENESIS_Letterhead Page Number 2016.jpg"/>
          <p:cNvPicPr>
            <a:picLocks noChangeAspect="1"/>
          </p:cNvPicPr>
          <p:nvPr userDrawn="1"/>
        </p:nvPicPr>
        <p:blipFill rotWithShape="1">
          <a:blip r:embed="rId7" cstate="print">
            <a:extLst>
              <a:ext uri="{28A0092B-C50C-407E-A947-70E740481C1C}">
                <a14:useLocalDpi xmlns:a14="http://schemas.microsoft.com/office/drawing/2010/main" val="0"/>
              </a:ext>
            </a:extLst>
          </a:blip>
          <a:srcRect r="66866" b="62172"/>
          <a:stretch/>
        </p:blipFill>
        <p:spPr>
          <a:xfrm>
            <a:off x="8962935" y="6509568"/>
            <a:ext cx="405575" cy="264368"/>
          </a:xfrm>
          <a:prstGeom prst="rect">
            <a:avLst/>
          </a:prstGeom>
        </p:spPr>
      </p:pic>
      <p:sp>
        <p:nvSpPr>
          <p:cNvPr id="3" name="Text Placeholder 2"/>
          <p:cNvSpPr>
            <a:spLocks noGrp="1"/>
          </p:cNvSpPr>
          <p:nvPr>
            <p:ph type="body" idx="1"/>
          </p:nvPr>
        </p:nvSpPr>
        <p:spPr>
          <a:xfrm>
            <a:off x="349119" y="1196975"/>
            <a:ext cx="4416426" cy="506319"/>
          </a:xfrm>
          <a:prstGeom prst="rect">
            <a:avLst/>
          </a:prstGeom>
          <a:solidFill>
            <a:schemeClr val="tx2">
              <a:lumMod val="40000"/>
              <a:lumOff val="60000"/>
            </a:schemeClr>
          </a:solidFill>
          <a:ln w="9525" cmpd="sng">
            <a:noFill/>
          </a:ln>
        </p:spPr>
        <p:txBody>
          <a:bodyPr anchor="ctr">
            <a:noAutofit/>
          </a:bodyPr>
          <a:lstStyle>
            <a:lvl1pPr marL="0" indent="0" algn="l">
              <a:spcBef>
                <a:spcPts val="0"/>
              </a:spcBef>
              <a:spcAft>
                <a:spcPts val="600"/>
              </a:spcAft>
              <a:buNone/>
              <a:defRPr sz="1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9119" y="1747004"/>
            <a:ext cx="4416426" cy="4437896"/>
          </a:xfrm>
          <a:prstGeom prst="rect">
            <a:avLst/>
          </a:prstGeom>
          <a:ln w="9525" cmpd="sng">
            <a:solidFill>
              <a:srgbClr val="72A84E"/>
            </a:solidFill>
          </a:ln>
        </p:spPr>
        <p:txBody>
          <a:bodyPr>
            <a:noAutofit/>
          </a:bodyPr>
          <a:lstStyle>
            <a:lvl1pPr marL="179388" indent="-179388">
              <a:spcBef>
                <a:spcPts val="300"/>
              </a:spcBef>
              <a:spcAft>
                <a:spcPts val="300"/>
              </a:spcAft>
              <a:buClr>
                <a:schemeClr val="tx2"/>
              </a:buClr>
              <a:buFont typeface="Arial"/>
              <a:buChar char="•"/>
              <a:defRPr sz="1200"/>
            </a:lvl1pPr>
            <a:lvl2pPr marL="450850" indent="-180975">
              <a:spcBef>
                <a:spcPts val="300"/>
              </a:spcBef>
              <a:spcAft>
                <a:spcPts val="300"/>
              </a:spcAft>
              <a:buClr>
                <a:schemeClr val="tx2"/>
              </a:buClr>
              <a:buFont typeface="Arial"/>
              <a:buChar char="•"/>
              <a:defRPr sz="1200"/>
            </a:lvl2pPr>
            <a:lvl3pPr marL="625475" indent="180000">
              <a:spcBef>
                <a:spcPts val="300"/>
              </a:spcBef>
              <a:spcAft>
                <a:spcPts val="300"/>
              </a:spcAft>
              <a:buClr>
                <a:schemeClr val="tx2"/>
              </a:buClr>
              <a:buFont typeface="Arial"/>
              <a:buChar char="•"/>
              <a:defRPr sz="1200"/>
            </a:lvl3pPr>
            <a:lvl4pPr>
              <a:spcBef>
                <a:spcPts val="300"/>
              </a:spcBef>
              <a:spcAft>
                <a:spcPts val="300"/>
              </a:spcAft>
              <a:buClr>
                <a:schemeClr val="accent2"/>
              </a:buClr>
              <a:defRPr sz="1200"/>
            </a:lvl4pPr>
            <a:lvl5pPr>
              <a:spcBef>
                <a:spcPts val="300"/>
              </a:spcBef>
              <a:spcAft>
                <a:spcPts val="300"/>
              </a:spcAft>
              <a:buClr>
                <a:schemeClr val="accent2"/>
              </a:buClr>
              <a:defRPr sz="1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5" name="Text Placeholder 4"/>
          <p:cNvSpPr>
            <a:spLocks noGrp="1"/>
          </p:cNvSpPr>
          <p:nvPr>
            <p:ph type="body" sz="quarter" idx="3"/>
          </p:nvPr>
        </p:nvSpPr>
        <p:spPr>
          <a:xfrm>
            <a:off x="5150760" y="1196975"/>
            <a:ext cx="4418162" cy="506319"/>
          </a:xfrm>
          <a:prstGeom prst="rect">
            <a:avLst/>
          </a:prstGeom>
          <a:solidFill>
            <a:srgbClr val="C6DEB7"/>
          </a:solidFill>
          <a:ln w="9525" cmpd="sng">
            <a:noFill/>
          </a:ln>
        </p:spPr>
        <p:txBody>
          <a:bodyPr anchor="ctr">
            <a:noAutofit/>
          </a:bodyPr>
          <a:lstStyle>
            <a:lvl1pPr marL="0" indent="0" algn="l">
              <a:spcBef>
                <a:spcPts val="0"/>
              </a:spcBef>
              <a:spcAft>
                <a:spcPts val="600"/>
              </a:spcAft>
              <a:buNone/>
              <a:defRPr sz="1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50760" y="1747003"/>
            <a:ext cx="4418162" cy="4437897"/>
          </a:xfrm>
          <a:prstGeom prst="rect">
            <a:avLst/>
          </a:prstGeom>
          <a:ln w="9525" cmpd="sng">
            <a:solidFill>
              <a:srgbClr val="72A84E"/>
            </a:solidFill>
          </a:ln>
        </p:spPr>
        <p:txBody>
          <a:bodyPr>
            <a:noAutofit/>
          </a:bodyPr>
          <a:lstStyle>
            <a:lvl1pPr marL="179388" indent="-179388">
              <a:spcBef>
                <a:spcPts val="300"/>
              </a:spcBef>
              <a:spcAft>
                <a:spcPts val="300"/>
              </a:spcAft>
              <a:buClr>
                <a:schemeClr val="tx2"/>
              </a:buClr>
              <a:buFont typeface="Arial"/>
              <a:buChar char="•"/>
              <a:defRPr sz="1200"/>
            </a:lvl1pPr>
            <a:lvl2pPr marL="360363" marR="0" indent="-180975" algn="l" defTabSz="914400" rtl="0" eaLnBrk="1" fontAlgn="auto" latinLnBrk="0" hangingPunct="1">
              <a:lnSpc>
                <a:spcPct val="100000"/>
              </a:lnSpc>
              <a:spcBef>
                <a:spcPts val="300"/>
              </a:spcBef>
              <a:spcAft>
                <a:spcPts val="300"/>
              </a:spcAft>
              <a:buClr>
                <a:schemeClr val="tx2"/>
              </a:buClr>
              <a:buSzTx/>
              <a:buFont typeface="Arial"/>
              <a:buChar char="•"/>
              <a:tabLst/>
              <a:defRPr sz="1200"/>
            </a:lvl2pPr>
            <a:lvl3pPr marL="623888" indent="-177800">
              <a:spcBef>
                <a:spcPts val="300"/>
              </a:spcBef>
              <a:spcAft>
                <a:spcPts val="300"/>
              </a:spcAft>
              <a:buClr>
                <a:schemeClr val="tx2"/>
              </a:buClr>
              <a:buFont typeface="Arial"/>
              <a:buChar char="•"/>
              <a:defRPr sz="1200"/>
            </a:lvl3pPr>
            <a:lvl4pPr marL="909638" indent="-171450">
              <a:spcBef>
                <a:spcPts val="300"/>
              </a:spcBef>
              <a:spcAft>
                <a:spcPts val="300"/>
              </a:spcAft>
              <a:buClr>
                <a:schemeClr val="tx2"/>
              </a:buClr>
              <a:buFont typeface="Arial"/>
              <a:buChar char="•"/>
              <a:defRPr sz="1200"/>
            </a:lvl4pPr>
            <a:lvl5pPr>
              <a:spcBef>
                <a:spcPts val="300"/>
              </a:spcBef>
              <a:spcAft>
                <a:spcPts val="300"/>
              </a:spcAft>
              <a:buClr>
                <a:schemeClr val="accent2"/>
              </a:buClr>
              <a:defRPr sz="1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12" name="Slide Number Placeholder 1"/>
          <p:cNvSpPr>
            <a:spLocks noGrp="1"/>
          </p:cNvSpPr>
          <p:nvPr>
            <p:ph type="sldNum" sz="quarter" idx="11"/>
            <p:custDataLst>
              <p:tags r:id="rId3"/>
            </p:custDataLst>
          </p:nvPr>
        </p:nvSpPr>
        <p:spPr>
          <a:xfrm>
            <a:off x="9342375" y="6559990"/>
            <a:ext cx="532502" cy="123111"/>
          </a:xfrm>
          <a:prstGeom prst="rect">
            <a:avLst/>
          </a:prstGeom>
        </p:spPr>
        <p:txBody>
          <a:bodyPr lIns="0" tIns="0" rIns="0" bIns="0" anchor="b" anchorCtr="0">
            <a:spAutoFit/>
          </a:bodyPr>
          <a:lstStyle>
            <a:lvl1pPr algn="l">
              <a:defRPr sz="800"/>
            </a:lvl1pPr>
          </a:lstStyle>
          <a:p>
            <a:fld id="{256D3EEF-DE4E-429D-8EC4-DDC531AFF587}" type="slidenum">
              <a:rPr lang="en-US" smtClean="0"/>
              <a:pPr/>
              <a:t>‹#›</a:t>
            </a:fld>
            <a:endParaRPr lang="en-US" dirty="0"/>
          </a:p>
        </p:txBody>
      </p:sp>
      <p:sp>
        <p:nvSpPr>
          <p:cNvPr id="14" name="Title 1"/>
          <p:cNvSpPr>
            <a:spLocks noGrp="1"/>
          </p:cNvSpPr>
          <p:nvPr>
            <p:ph type="title"/>
          </p:nvPr>
        </p:nvSpPr>
        <p:spPr>
          <a:xfrm>
            <a:off x="367927" y="268639"/>
            <a:ext cx="9185517" cy="639762"/>
          </a:xfrm>
          <a:prstGeom prst="rect">
            <a:avLst/>
          </a:prstGeom>
        </p:spPr>
        <p:txBody>
          <a:bodyPr anchor="ctr">
            <a:noAutofit/>
          </a:bodyPr>
          <a:lstStyle>
            <a:lvl1pPr algn="l">
              <a:defRPr sz="1800" b="0"/>
            </a:lvl1pPr>
          </a:lstStyle>
          <a:p>
            <a:r>
              <a:rPr lang="en-US" dirty="0"/>
              <a:t>Click to edit Master title style</a:t>
            </a:r>
          </a:p>
        </p:txBody>
      </p:sp>
      <p:cxnSp>
        <p:nvCxnSpPr>
          <p:cNvPr id="9" name="Straight Connector 8"/>
          <p:cNvCxnSpPr/>
          <p:nvPr userDrawn="1"/>
        </p:nvCxnSpPr>
        <p:spPr>
          <a:xfrm>
            <a:off x="349118" y="260350"/>
            <a:ext cx="0" cy="647700"/>
          </a:xfrm>
          <a:prstGeom prst="line">
            <a:avLst/>
          </a:prstGeom>
          <a:ln w="38100" cmpd="sng">
            <a:solidFill>
              <a:srgbClr val="72A84E"/>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9274280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G | Authors ">
    <p:spTree>
      <p:nvGrpSpPr>
        <p:cNvPr id="1" name=""/>
        <p:cNvGrpSpPr/>
        <p:nvPr/>
      </p:nvGrpSpPr>
      <p:grpSpPr>
        <a:xfrm>
          <a:off x="0" y="0"/>
          <a:ext cx="0" cy="0"/>
          <a:chOff x="0" y="0"/>
          <a:chExt cx="0" cy="0"/>
        </a:xfrm>
      </p:grpSpPr>
    </p:spTree>
    <p:extLst>
      <p:ext uri="{BB962C8B-B14F-4D97-AF65-F5344CB8AC3E}">
        <p14:creationId xmlns:p14="http://schemas.microsoft.com/office/powerpoint/2010/main" val="299451337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G |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02370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 | Normal">
    <p:spTree>
      <p:nvGrpSpPr>
        <p:cNvPr id="1" name=""/>
        <p:cNvGrpSpPr/>
        <p:nvPr/>
      </p:nvGrpSpPr>
      <p:grpSpPr>
        <a:xfrm>
          <a:off x="0" y="0"/>
          <a:ext cx="0" cy="0"/>
          <a:chOff x="0" y="0"/>
          <a:chExt cx="0" cy="0"/>
        </a:xfrm>
      </p:grpSpPr>
      <p:pic>
        <p:nvPicPr>
          <p:cNvPr id="4" name="Picture 3" descr="GENESIS_Letterhead Page Number 2016.jpg"/>
          <p:cNvPicPr>
            <a:picLocks noChangeAspect="1"/>
          </p:cNvPicPr>
          <p:nvPr userDrawn="1"/>
        </p:nvPicPr>
        <p:blipFill rotWithShape="1">
          <a:blip r:embed="rId9" cstate="print">
            <a:extLst>
              <a:ext uri="{28A0092B-C50C-407E-A947-70E740481C1C}">
                <a14:useLocalDpi xmlns:a14="http://schemas.microsoft.com/office/drawing/2010/main" val="0"/>
              </a:ext>
            </a:extLst>
          </a:blip>
          <a:srcRect r="66866" b="62172"/>
          <a:stretch/>
        </p:blipFill>
        <p:spPr>
          <a:xfrm>
            <a:off x="8959902" y="6509568"/>
            <a:ext cx="405575" cy="264368"/>
          </a:xfrm>
          <a:prstGeom prst="rect">
            <a:avLst/>
          </a:prstGeom>
        </p:spPr>
      </p:pic>
      <p:graphicFrame>
        <p:nvGraphicFramePr>
          <p:cNvPr id="8" name="Object 7" hidden="1"/>
          <p:cNvGraphicFramePr>
            <a:graphicFrameLocks noChangeAspect="1"/>
          </p:cNvGraphicFramePr>
          <p:nvPr userDrawn="1">
            <p:custDataLst>
              <p:tags r:id="rId2"/>
            </p:custDataLst>
            <p:extLst>
              <p:ext uri="{D42A27DB-BD31-4B8C-83A1-F6EECF244321}">
                <p14:modId xmlns:p14="http://schemas.microsoft.com/office/powerpoint/2010/main" val="18823573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5558" name="think-cell Slide" r:id="rId10" imgW="270" imgH="270" progId="TCLayout.ActiveDocument.1">
                  <p:embed/>
                </p:oleObj>
              </mc:Choice>
              <mc:Fallback>
                <p:oleObj name="think-cell Slide" r:id="rId10" imgW="270" imgH="270" progId="TCLayout.ActiveDocument.1">
                  <p:embed/>
                  <p:pic>
                    <p:nvPicPr>
                      <p:cNvPr id="0" name=""/>
                      <p:cNvPicPr/>
                      <p:nvPr/>
                    </p:nvPicPr>
                    <p:blipFill>
                      <a:blip r:embed="rId11"/>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custDataLst>
              <p:tags r:id="rId3"/>
            </p:custDataLst>
          </p:nvPr>
        </p:nvSpPr>
        <p:spPr>
          <a:xfrm>
            <a:off x="367927" y="268639"/>
            <a:ext cx="9185517" cy="639762"/>
          </a:xfrm>
          <a:prstGeom prst="rect">
            <a:avLst/>
          </a:prstGeom>
        </p:spPr>
        <p:txBody>
          <a:bodyPr anchor="ctr">
            <a:noAutofit/>
          </a:bodyPr>
          <a:lstStyle>
            <a:lvl1pPr algn="l">
              <a:defRPr sz="1800" b="0"/>
            </a:lvl1pPr>
          </a:lstStyle>
          <a:p>
            <a:r>
              <a:rPr lang="en-US"/>
              <a:t>Click to edit Master title style</a:t>
            </a:r>
            <a:endParaRPr lang="en-US" dirty="0"/>
          </a:p>
        </p:txBody>
      </p:sp>
      <p:sp>
        <p:nvSpPr>
          <p:cNvPr id="5" name="Slide Number Placeholder 1"/>
          <p:cNvSpPr>
            <a:spLocks noGrp="1"/>
          </p:cNvSpPr>
          <p:nvPr>
            <p:ph type="sldNum" sz="quarter" idx="11"/>
            <p:custDataLst>
              <p:tags r:id="rId4"/>
            </p:custDataLst>
          </p:nvPr>
        </p:nvSpPr>
        <p:spPr>
          <a:xfrm>
            <a:off x="9339342" y="6559991"/>
            <a:ext cx="532502" cy="123111"/>
          </a:xfrm>
          <a:prstGeom prst="rect">
            <a:avLst/>
          </a:prstGeom>
        </p:spPr>
        <p:txBody>
          <a:bodyPr lIns="0" tIns="0" rIns="0" bIns="0" anchor="b" anchorCtr="0">
            <a:spAutoFit/>
          </a:bodyPr>
          <a:lstStyle>
            <a:lvl1pPr algn="l">
              <a:defRPr sz="800"/>
            </a:lvl1pPr>
          </a:lstStyle>
          <a:p>
            <a:fld id="{256D3EEF-DE4E-429D-8EC4-DDC531AFF587}" type="slidenum">
              <a:rPr lang="en-US" smtClean="0"/>
              <a:pPr/>
              <a:t>‹#›</a:t>
            </a:fld>
            <a:endParaRPr lang="en-US" dirty="0"/>
          </a:p>
        </p:txBody>
      </p:sp>
      <p:sp>
        <p:nvSpPr>
          <p:cNvPr id="10" name="Text Placeholder 9"/>
          <p:cNvSpPr>
            <a:spLocks noGrp="1"/>
          </p:cNvSpPr>
          <p:nvPr>
            <p:ph type="body" sz="quarter" idx="14" hasCustomPrompt="1"/>
            <p:custDataLst>
              <p:tags r:id="rId5"/>
            </p:custDataLst>
          </p:nvPr>
        </p:nvSpPr>
        <p:spPr>
          <a:xfrm>
            <a:off x="367928" y="6533601"/>
            <a:ext cx="7019999" cy="167515"/>
          </a:xfrm>
          <a:prstGeom prst="rect">
            <a:avLst/>
          </a:prstGeom>
        </p:spPr>
        <p:txBody>
          <a:bodyPr lIns="0" tIns="0" rIns="0" bIns="0" anchor="b">
            <a:noAutofit/>
          </a:bodyPr>
          <a:lstStyle>
            <a:lvl1pPr marL="0" indent="0">
              <a:spcBef>
                <a:spcPts val="0"/>
              </a:spcBef>
              <a:spcAft>
                <a:spcPts val="0"/>
              </a:spcAft>
              <a:buFontTx/>
              <a:buNone/>
              <a:defRPr sz="1000">
                <a:solidFill>
                  <a:schemeClr val="tx1"/>
                </a:solidFill>
              </a:defRPr>
            </a:lvl1pPr>
            <a:lvl2pPr marL="344488" indent="0">
              <a:buFontTx/>
              <a:buNone/>
              <a:defRPr sz="800">
                <a:solidFill>
                  <a:schemeClr val="tx1"/>
                </a:solidFill>
              </a:defRPr>
            </a:lvl2pPr>
            <a:lvl3pPr marL="625475" indent="0">
              <a:buFontTx/>
              <a:buNone/>
              <a:defRPr sz="800">
                <a:solidFill>
                  <a:schemeClr val="tx1"/>
                </a:solidFill>
              </a:defRPr>
            </a:lvl3pPr>
            <a:lvl4pPr marL="738188" indent="0">
              <a:buFontTx/>
              <a:buNone/>
              <a:defRPr sz="800">
                <a:solidFill>
                  <a:schemeClr val="tx1"/>
                </a:solidFill>
              </a:defRPr>
            </a:lvl4pPr>
            <a:lvl5pPr marL="1828800" indent="0">
              <a:buFontTx/>
              <a:buNone/>
              <a:defRPr sz="800">
                <a:solidFill>
                  <a:schemeClr val="tx1"/>
                </a:solidFill>
              </a:defRPr>
            </a:lvl5pPr>
          </a:lstStyle>
          <a:p>
            <a:pPr lvl="0"/>
            <a:r>
              <a:rPr lang="en-US" dirty="0"/>
              <a:t>Click to edit Sources and Notes</a:t>
            </a:r>
            <a:endParaRPr lang="en-ZA" dirty="0"/>
          </a:p>
        </p:txBody>
      </p:sp>
      <p:cxnSp>
        <p:nvCxnSpPr>
          <p:cNvPr id="6" name="Straight Connector 5"/>
          <p:cNvCxnSpPr/>
          <p:nvPr userDrawn="1">
            <p:custDataLst>
              <p:tags r:id="rId6"/>
            </p:custDataLst>
          </p:nvPr>
        </p:nvCxnSpPr>
        <p:spPr>
          <a:xfrm>
            <a:off x="349118" y="260350"/>
            <a:ext cx="0" cy="647700"/>
          </a:xfrm>
          <a:prstGeom prst="line">
            <a:avLst/>
          </a:prstGeom>
          <a:ln w="38100" cmpd="sng">
            <a:solidFill>
              <a:srgbClr val="72A84E"/>
            </a:solidFill>
          </a:ln>
          <a:effectLst/>
        </p:spPr>
        <p:style>
          <a:lnRef idx="2">
            <a:schemeClr val="accent1"/>
          </a:lnRef>
          <a:fillRef idx="0">
            <a:schemeClr val="accent1"/>
          </a:fillRef>
          <a:effectRef idx="1">
            <a:schemeClr val="accent1"/>
          </a:effectRef>
          <a:fontRef idx="minor">
            <a:schemeClr val="tx1"/>
          </a:fontRef>
        </p:style>
      </p:cxnSp>
      <p:sp>
        <p:nvSpPr>
          <p:cNvPr id="15" name="Text Placeholder 3"/>
          <p:cNvSpPr>
            <a:spLocks noGrp="1"/>
          </p:cNvSpPr>
          <p:nvPr>
            <p:ph type="body" sz="quarter" idx="15"/>
            <p:custDataLst>
              <p:tags r:id="rId7"/>
            </p:custDataLst>
          </p:nvPr>
        </p:nvSpPr>
        <p:spPr>
          <a:xfrm>
            <a:off x="378278" y="1196975"/>
            <a:ext cx="9183234" cy="4832350"/>
          </a:xfrm>
          <a:prstGeom prst="rect">
            <a:avLst/>
          </a:prstGeom>
        </p:spPr>
        <p:txBody>
          <a:bodyPr>
            <a:noAutofit/>
          </a:bodyPr>
          <a:lstStyle>
            <a:lvl1pPr marL="180000" indent="-180000">
              <a:spcBef>
                <a:spcPts val="300"/>
              </a:spcBef>
              <a:spcAft>
                <a:spcPts val="300"/>
              </a:spcAft>
              <a:buClr>
                <a:schemeClr val="tx2"/>
              </a:buClr>
              <a:buFont typeface="Arial"/>
              <a:buChar char="•"/>
              <a:defRPr sz="1200"/>
            </a:lvl1pPr>
            <a:lvl2pPr marL="450000" indent="-180000">
              <a:spcBef>
                <a:spcPts val="300"/>
              </a:spcBef>
              <a:spcAft>
                <a:spcPts val="300"/>
              </a:spcAft>
              <a:buClr>
                <a:schemeClr val="tx2"/>
              </a:buClr>
              <a:buFont typeface="Arial"/>
              <a:buChar char="•"/>
              <a:defRPr sz="1200"/>
            </a:lvl2pPr>
            <a:lvl3pPr marL="625475" indent="180000">
              <a:spcBef>
                <a:spcPts val="300"/>
              </a:spcBef>
              <a:spcAft>
                <a:spcPts val="300"/>
              </a:spcAft>
              <a:buClr>
                <a:schemeClr val="tx2"/>
              </a:buClr>
              <a:buFont typeface="Arial"/>
              <a:buChar char="•"/>
              <a:defRPr sz="1200"/>
            </a:lvl3pPr>
          </a:lstStyle>
          <a:p>
            <a:pPr lvl="0"/>
            <a:r>
              <a:rPr lang="en-US" dirty="0"/>
              <a:t>Click to edit Master text styles</a:t>
            </a:r>
          </a:p>
          <a:p>
            <a:pPr lvl="1"/>
            <a:r>
              <a:rPr lang="en-US" dirty="0"/>
              <a:t>Second level</a:t>
            </a:r>
          </a:p>
          <a:p>
            <a:pPr lvl="2"/>
            <a:r>
              <a:rPr lang="en-US" dirty="0"/>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 | Normal (no Green Line)">
    <p:spTree>
      <p:nvGrpSpPr>
        <p:cNvPr id="1" name=""/>
        <p:cNvGrpSpPr/>
        <p:nvPr/>
      </p:nvGrpSpPr>
      <p:grpSpPr>
        <a:xfrm>
          <a:off x="0" y="0"/>
          <a:ext cx="0" cy="0"/>
          <a:chOff x="0" y="0"/>
          <a:chExt cx="0" cy="0"/>
        </a:xfrm>
      </p:grpSpPr>
      <p:pic>
        <p:nvPicPr>
          <p:cNvPr id="9" name="Picture 8" descr="GENESIS_Letterhead Page Number 2016.jpg"/>
          <p:cNvPicPr>
            <a:picLocks noChangeAspect="1"/>
          </p:cNvPicPr>
          <p:nvPr userDrawn="1"/>
        </p:nvPicPr>
        <p:blipFill rotWithShape="1">
          <a:blip r:embed="rId4" cstate="print">
            <a:extLst>
              <a:ext uri="{28A0092B-C50C-407E-A947-70E740481C1C}">
                <a14:useLocalDpi xmlns:a14="http://schemas.microsoft.com/office/drawing/2010/main" val="0"/>
              </a:ext>
            </a:extLst>
          </a:blip>
          <a:srcRect r="66866" b="62172"/>
          <a:stretch/>
        </p:blipFill>
        <p:spPr>
          <a:xfrm>
            <a:off x="8963947" y="6509568"/>
            <a:ext cx="405575" cy="264368"/>
          </a:xfrm>
          <a:prstGeom prst="rect">
            <a:avLst/>
          </a:prstGeom>
        </p:spPr>
      </p:pic>
      <p:sp>
        <p:nvSpPr>
          <p:cNvPr id="2" name="Title 1"/>
          <p:cNvSpPr>
            <a:spLocks noGrp="1"/>
          </p:cNvSpPr>
          <p:nvPr>
            <p:ph type="title"/>
          </p:nvPr>
        </p:nvSpPr>
        <p:spPr>
          <a:xfrm>
            <a:off x="367927" y="268639"/>
            <a:ext cx="9185517" cy="639762"/>
          </a:xfrm>
          <a:prstGeom prst="rect">
            <a:avLst/>
          </a:prstGeom>
        </p:spPr>
        <p:txBody>
          <a:bodyPr anchor="ctr">
            <a:noAutofit/>
          </a:bodyPr>
          <a:lstStyle>
            <a:lvl1pPr algn="l">
              <a:defRPr sz="1800" b="0"/>
            </a:lvl1pPr>
          </a:lstStyle>
          <a:p>
            <a:r>
              <a:rPr lang="en-US"/>
              <a:t>Click to edit Master title style</a:t>
            </a:r>
            <a:endParaRPr lang="en-US" dirty="0"/>
          </a:p>
        </p:txBody>
      </p:sp>
      <p:sp>
        <p:nvSpPr>
          <p:cNvPr id="5" name="Slide Number Placeholder 1"/>
          <p:cNvSpPr>
            <a:spLocks noGrp="1"/>
          </p:cNvSpPr>
          <p:nvPr>
            <p:ph type="sldNum" sz="quarter" idx="11"/>
            <p:custDataLst>
              <p:tags r:id="rId1"/>
            </p:custDataLst>
          </p:nvPr>
        </p:nvSpPr>
        <p:spPr>
          <a:xfrm>
            <a:off x="9343387" y="6559991"/>
            <a:ext cx="532502" cy="123111"/>
          </a:xfrm>
          <a:prstGeom prst="rect">
            <a:avLst/>
          </a:prstGeom>
        </p:spPr>
        <p:txBody>
          <a:bodyPr lIns="0" tIns="0" rIns="0" bIns="0" anchor="b" anchorCtr="0">
            <a:spAutoFit/>
          </a:bodyPr>
          <a:lstStyle>
            <a:lvl1pPr algn="l">
              <a:defRPr sz="800"/>
            </a:lvl1pPr>
          </a:lstStyle>
          <a:p>
            <a:fld id="{256D3EEF-DE4E-429D-8EC4-DDC531AFF587}" type="slidenum">
              <a:rPr lang="en-US" smtClean="0"/>
              <a:pPr/>
              <a:t>‹#›</a:t>
            </a:fld>
            <a:endParaRPr lang="en-US" dirty="0"/>
          </a:p>
        </p:txBody>
      </p:sp>
      <p:sp>
        <p:nvSpPr>
          <p:cNvPr id="10" name="Text Placeholder 9"/>
          <p:cNvSpPr>
            <a:spLocks noGrp="1"/>
          </p:cNvSpPr>
          <p:nvPr>
            <p:ph type="body" sz="quarter" idx="14" hasCustomPrompt="1"/>
          </p:nvPr>
        </p:nvSpPr>
        <p:spPr>
          <a:xfrm>
            <a:off x="367926" y="6533601"/>
            <a:ext cx="7020000" cy="167515"/>
          </a:xfrm>
          <a:prstGeom prst="rect">
            <a:avLst/>
          </a:prstGeom>
        </p:spPr>
        <p:txBody>
          <a:bodyPr lIns="0" tIns="0" rIns="0" bIns="0" anchor="b">
            <a:noAutofit/>
          </a:bodyPr>
          <a:lstStyle>
            <a:lvl1pPr marL="0" indent="0">
              <a:spcBef>
                <a:spcPts val="0"/>
              </a:spcBef>
              <a:spcAft>
                <a:spcPts val="0"/>
              </a:spcAft>
              <a:buFontTx/>
              <a:buNone/>
              <a:defRPr sz="1000">
                <a:solidFill>
                  <a:schemeClr val="tx1"/>
                </a:solidFill>
              </a:defRPr>
            </a:lvl1pPr>
            <a:lvl2pPr marL="344488" indent="0">
              <a:buFontTx/>
              <a:buNone/>
              <a:defRPr sz="800">
                <a:solidFill>
                  <a:schemeClr val="tx1"/>
                </a:solidFill>
              </a:defRPr>
            </a:lvl2pPr>
            <a:lvl3pPr marL="625475" indent="0">
              <a:buFontTx/>
              <a:buNone/>
              <a:defRPr sz="800">
                <a:solidFill>
                  <a:schemeClr val="tx1"/>
                </a:solidFill>
              </a:defRPr>
            </a:lvl3pPr>
            <a:lvl4pPr marL="738188" indent="0">
              <a:buFontTx/>
              <a:buNone/>
              <a:defRPr sz="800">
                <a:solidFill>
                  <a:schemeClr val="tx1"/>
                </a:solidFill>
              </a:defRPr>
            </a:lvl4pPr>
            <a:lvl5pPr marL="1828800" indent="0">
              <a:buFontTx/>
              <a:buNone/>
              <a:defRPr sz="800">
                <a:solidFill>
                  <a:schemeClr val="tx1"/>
                </a:solidFill>
              </a:defRPr>
            </a:lvl5pPr>
          </a:lstStyle>
          <a:p>
            <a:pPr lvl="0"/>
            <a:r>
              <a:rPr lang="en-US" dirty="0"/>
              <a:t>Click to edit Sources and Notes</a:t>
            </a:r>
            <a:endParaRPr lang="en-ZA" dirty="0"/>
          </a:p>
        </p:txBody>
      </p:sp>
      <p:sp>
        <p:nvSpPr>
          <p:cNvPr id="8" name="Text Placeholder 3"/>
          <p:cNvSpPr>
            <a:spLocks noGrp="1"/>
          </p:cNvSpPr>
          <p:nvPr>
            <p:ph type="body" sz="quarter" idx="15"/>
            <p:custDataLst>
              <p:tags r:id="rId2"/>
            </p:custDataLst>
          </p:nvPr>
        </p:nvSpPr>
        <p:spPr>
          <a:xfrm>
            <a:off x="378278" y="1196975"/>
            <a:ext cx="9183234" cy="4832350"/>
          </a:xfrm>
          <a:prstGeom prst="rect">
            <a:avLst/>
          </a:prstGeom>
        </p:spPr>
        <p:txBody>
          <a:bodyPr>
            <a:noAutofit/>
          </a:bodyPr>
          <a:lstStyle>
            <a:lvl1pPr marL="180000" indent="-180000">
              <a:spcBef>
                <a:spcPts val="300"/>
              </a:spcBef>
              <a:spcAft>
                <a:spcPts val="300"/>
              </a:spcAft>
              <a:buClr>
                <a:schemeClr val="tx2"/>
              </a:buClr>
              <a:buFont typeface="Arial"/>
              <a:buChar char="•"/>
              <a:defRPr sz="1200"/>
            </a:lvl1pPr>
            <a:lvl2pPr marL="450000" indent="-180000">
              <a:spcBef>
                <a:spcPts val="300"/>
              </a:spcBef>
              <a:spcAft>
                <a:spcPts val="300"/>
              </a:spcAft>
              <a:buClr>
                <a:schemeClr val="tx2"/>
              </a:buClr>
              <a:buFont typeface="Arial"/>
              <a:buChar char="•"/>
              <a:defRPr sz="1200"/>
            </a:lvl2pPr>
            <a:lvl3pPr marL="625475" indent="180000">
              <a:spcBef>
                <a:spcPts val="300"/>
              </a:spcBef>
              <a:spcAft>
                <a:spcPts val="300"/>
              </a:spcAft>
              <a:buClr>
                <a:schemeClr val="tx2"/>
              </a:buClr>
              <a:buFont typeface="Arial"/>
              <a:buChar char="•"/>
              <a:defRPr sz="1200"/>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290211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 | Workflow">
    <p:spTree>
      <p:nvGrpSpPr>
        <p:cNvPr id="1" name=""/>
        <p:cNvGrpSpPr/>
        <p:nvPr/>
      </p:nvGrpSpPr>
      <p:grpSpPr>
        <a:xfrm>
          <a:off x="0" y="0"/>
          <a:ext cx="0" cy="0"/>
          <a:chOff x="0" y="0"/>
          <a:chExt cx="0" cy="0"/>
        </a:xfrm>
      </p:grpSpPr>
      <p:pic>
        <p:nvPicPr>
          <p:cNvPr id="11" name="Picture 10" descr="GENESIS_Letterhead Page Number 2016.jpg"/>
          <p:cNvPicPr>
            <a:picLocks noChangeAspect="1"/>
          </p:cNvPicPr>
          <p:nvPr userDrawn="1"/>
        </p:nvPicPr>
        <p:blipFill rotWithShape="1">
          <a:blip r:embed="rId3" cstate="print">
            <a:extLst>
              <a:ext uri="{28A0092B-C50C-407E-A947-70E740481C1C}">
                <a14:useLocalDpi xmlns:a14="http://schemas.microsoft.com/office/drawing/2010/main" val="0"/>
              </a:ext>
            </a:extLst>
          </a:blip>
          <a:srcRect r="66866" b="62172"/>
          <a:stretch/>
        </p:blipFill>
        <p:spPr>
          <a:xfrm>
            <a:off x="8962935" y="6509568"/>
            <a:ext cx="405575" cy="264368"/>
          </a:xfrm>
          <a:prstGeom prst="rect">
            <a:avLst/>
          </a:prstGeom>
        </p:spPr>
      </p:pic>
      <p:sp>
        <p:nvSpPr>
          <p:cNvPr id="3" name="Text Placeholder 2"/>
          <p:cNvSpPr>
            <a:spLocks noGrp="1"/>
          </p:cNvSpPr>
          <p:nvPr>
            <p:ph type="body" idx="1"/>
          </p:nvPr>
        </p:nvSpPr>
        <p:spPr>
          <a:xfrm>
            <a:off x="349119" y="1196975"/>
            <a:ext cx="4416426" cy="506319"/>
          </a:xfrm>
          <a:prstGeom prst="rect">
            <a:avLst/>
          </a:prstGeom>
          <a:solidFill>
            <a:schemeClr val="tx2">
              <a:lumMod val="40000"/>
              <a:lumOff val="60000"/>
            </a:schemeClr>
          </a:solidFill>
          <a:ln w="9525" cmpd="sng">
            <a:noFill/>
          </a:ln>
        </p:spPr>
        <p:txBody>
          <a:bodyPr anchor="ctr">
            <a:noAutofit/>
          </a:bodyPr>
          <a:lstStyle>
            <a:lvl1pPr marL="0" indent="0" algn="l">
              <a:spcBef>
                <a:spcPts val="0"/>
              </a:spcBef>
              <a:spcAft>
                <a:spcPts val="600"/>
              </a:spcAft>
              <a:buNone/>
              <a:defRPr sz="1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9119" y="1747004"/>
            <a:ext cx="4416426" cy="4437896"/>
          </a:xfrm>
          <a:prstGeom prst="rect">
            <a:avLst/>
          </a:prstGeom>
          <a:ln w="9525" cmpd="sng">
            <a:solidFill>
              <a:srgbClr val="72A84E"/>
            </a:solidFill>
          </a:ln>
        </p:spPr>
        <p:txBody>
          <a:bodyPr>
            <a:noAutofit/>
          </a:bodyPr>
          <a:lstStyle>
            <a:lvl1pPr marL="179388" indent="-179388">
              <a:spcBef>
                <a:spcPts val="300"/>
              </a:spcBef>
              <a:spcAft>
                <a:spcPts val="300"/>
              </a:spcAft>
              <a:buClr>
                <a:schemeClr val="tx2"/>
              </a:buClr>
              <a:buFont typeface="Arial"/>
              <a:buChar char="•"/>
              <a:defRPr sz="1200"/>
            </a:lvl1pPr>
            <a:lvl2pPr marL="450850" indent="-180975">
              <a:spcBef>
                <a:spcPts val="300"/>
              </a:spcBef>
              <a:spcAft>
                <a:spcPts val="300"/>
              </a:spcAft>
              <a:buClr>
                <a:schemeClr val="tx2"/>
              </a:buClr>
              <a:buFont typeface="Arial"/>
              <a:buChar char="•"/>
              <a:defRPr sz="1200"/>
            </a:lvl2pPr>
            <a:lvl3pPr marL="625475" indent="180000">
              <a:spcBef>
                <a:spcPts val="300"/>
              </a:spcBef>
              <a:spcAft>
                <a:spcPts val="300"/>
              </a:spcAft>
              <a:buClr>
                <a:schemeClr val="tx2"/>
              </a:buClr>
              <a:buFont typeface="Arial"/>
              <a:buChar char="•"/>
              <a:defRPr sz="1200"/>
            </a:lvl3pPr>
            <a:lvl4pPr>
              <a:spcBef>
                <a:spcPts val="300"/>
              </a:spcBef>
              <a:spcAft>
                <a:spcPts val="300"/>
              </a:spcAft>
              <a:buClr>
                <a:schemeClr val="accent2"/>
              </a:buClr>
              <a:defRPr sz="1200"/>
            </a:lvl4pPr>
            <a:lvl5pPr>
              <a:spcBef>
                <a:spcPts val="300"/>
              </a:spcBef>
              <a:spcAft>
                <a:spcPts val="300"/>
              </a:spcAft>
              <a:buClr>
                <a:schemeClr val="accent2"/>
              </a:buClr>
              <a:defRPr sz="1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5" name="Text Placeholder 4"/>
          <p:cNvSpPr>
            <a:spLocks noGrp="1"/>
          </p:cNvSpPr>
          <p:nvPr>
            <p:ph type="body" sz="quarter" idx="3"/>
          </p:nvPr>
        </p:nvSpPr>
        <p:spPr>
          <a:xfrm>
            <a:off x="5150760" y="1196975"/>
            <a:ext cx="4418162" cy="506319"/>
          </a:xfrm>
          <a:prstGeom prst="rect">
            <a:avLst/>
          </a:prstGeom>
          <a:solidFill>
            <a:srgbClr val="C6DEB7"/>
          </a:solidFill>
          <a:ln w="9525" cmpd="sng">
            <a:noFill/>
          </a:ln>
        </p:spPr>
        <p:txBody>
          <a:bodyPr anchor="ctr">
            <a:noAutofit/>
          </a:bodyPr>
          <a:lstStyle>
            <a:lvl1pPr marL="0" indent="0" algn="l">
              <a:spcBef>
                <a:spcPts val="0"/>
              </a:spcBef>
              <a:spcAft>
                <a:spcPts val="600"/>
              </a:spcAft>
              <a:buNone/>
              <a:defRPr sz="1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50760" y="1747003"/>
            <a:ext cx="4418162" cy="4437897"/>
          </a:xfrm>
          <a:prstGeom prst="rect">
            <a:avLst/>
          </a:prstGeom>
          <a:ln w="9525" cmpd="sng">
            <a:solidFill>
              <a:srgbClr val="72A84E"/>
            </a:solidFill>
          </a:ln>
        </p:spPr>
        <p:txBody>
          <a:bodyPr>
            <a:noAutofit/>
          </a:bodyPr>
          <a:lstStyle>
            <a:lvl1pPr marL="179388" indent="-179388">
              <a:spcBef>
                <a:spcPts val="300"/>
              </a:spcBef>
              <a:spcAft>
                <a:spcPts val="300"/>
              </a:spcAft>
              <a:buClr>
                <a:schemeClr val="tx2"/>
              </a:buClr>
              <a:buFont typeface="Arial"/>
              <a:buChar char="•"/>
              <a:defRPr sz="1200"/>
            </a:lvl1pPr>
            <a:lvl2pPr marL="360363" marR="0" indent="-180975" algn="l" defTabSz="914400" rtl="0" eaLnBrk="1" fontAlgn="auto" latinLnBrk="0" hangingPunct="1">
              <a:lnSpc>
                <a:spcPct val="100000"/>
              </a:lnSpc>
              <a:spcBef>
                <a:spcPts val="300"/>
              </a:spcBef>
              <a:spcAft>
                <a:spcPts val="300"/>
              </a:spcAft>
              <a:buClr>
                <a:schemeClr val="tx2"/>
              </a:buClr>
              <a:buSzTx/>
              <a:buFont typeface="Arial"/>
              <a:buChar char="•"/>
              <a:tabLst/>
              <a:defRPr sz="1200"/>
            </a:lvl2pPr>
            <a:lvl3pPr marL="623888" indent="-177800">
              <a:spcBef>
                <a:spcPts val="300"/>
              </a:spcBef>
              <a:spcAft>
                <a:spcPts val="300"/>
              </a:spcAft>
              <a:buClr>
                <a:schemeClr val="tx2"/>
              </a:buClr>
              <a:buFont typeface="Arial"/>
              <a:buChar char="•"/>
              <a:defRPr sz="1200"/>
            </a:lvl3pPr>
            <a:lvl4pPr marL="909638" indent="-171450">
              <a:spcBef>
                <a:spcPts val="300"/>
              </a:spcBef>
              <a:spcAft>
                <a:spcPts val="300"/>
              </a:spcAft>
              <a:buClr>
                <a:schemeClr val="tx2"/>
              </a:buClr>
              <a:buFont typeface="Arial"/>
              <a:buChar char="•"/>
              <a:defRPr sz="1200"/>
            </a:lvl4pPr>
            <a:lvl5pPr>
              <a:spcBef>
                <a:spcPts val="300"/>
              </a:spcBef>
              <a:spcAft>
                <a:spcPts val="300"/>
              </a:spcAft>
              <a:buClr>
                <a:schemeClr val="accent2"/>
              </a:buClr>
              <a:defRPr sz="1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12" name="Slide Number Placeholder 1"/>
          <p:cNvSpPr>
            <a:spLocks noGrp="1"/>
          </p:cNvSpPr>
          <p:nvPr>
            <p:ph type="sldNum" sz="quarter" idx="11"/>
            <p:custDataLst>
              <p:tags r:id="rId1"/>
            </p:custDataLst>
          </p:nvPr>
        </p:nvSpPr>
        <p:spPr>
          <a:xfrm>
            <a:off x="9342375" y="6559990"/>
            <a:ext cx="532502" cy="123111"/>
          </a:xfrm>
          <a:prstGeom prst="rect">
            <a:avLst/>
          </a:prstGeom>
        </p:spPr>
        <p:txBody>
          <a:bodyPr lIns="0" tIns="0" rIns="0" bIns="0" anchor="b" anchorCtr="0">
            <a:spAutoFit/>
          </a:bodyPr>
          <a:lstStyle>
            <a:lvl1pPr algn="l">
              <a:defRPr sz="800"/>
            </a:lvl1pPr>
          </a:lstStyle>
          <a:p>
            <a:fld id="{256D3EEF-DE4E-429D-8EC4-DDC531AFF587}" type="slidenum">
              <a:rPr lang="en-US" smtClean="0"/>
              <a:pPr/>
              <a:t>‹#›</a:t>
            </a:fld>
            <a:endParaRPr lang="en-US" dirty="0"/>
          </a:p>
        </p:txBody>
      </p:sp>
      <p:sp>
        <p:nvSpPr>
          <p:cNvPr id="14" name="Title 1"/>
          <p:cNvSpPr>
            <a:spLocks noGrp="1"/>
          </p:cNvSpPr>
          <p:nvPr>
            <p:ph type="title"/>
          </p:nvPr>
        </p:nvSpPr>
        <p:spPr>
          <a:xfrm>
            <a:off x="367927" y="268639"/>
            <a:ext cx="9185517" cy="639762"/>
          </a:xfrm>
          <a:prstGeom prst="rect">
            <a:avLst/>
          </a:prstGeom>
        </p:spPr>
        <p:txBody>
          <a:bodyPr anchor="ctr">
            <a:noAutofit/>
          </a:bodyPr>
          <a:lstStyle>
            <a:lvl1pPr algn="l">
              <a:defRPr sz="1800" b="0"/>
            </a:lvl1pPr>
          </a:lstStyle>
          <a:p>
            <a:r>
              <a:rPr lang="en-US" dirty="0"/>
              <a:t>Click to edit Master title style</a:t>
            </a:r>
          </a:p>
        </p:txBody>
      </p:sp>
      <p:cxnSp>
        <p:nvCxnSpPr>
          <p:cNvPr id="9" name="Straight Connector 8"/>
          <p:cNvCxnSpPr/>
          <p:nvPr userDrawn="1"/>
        </p:nvCxnSpPr>
        <p:spPr>
          <a:xfrm>
            <a:off x="349118" y="260350"/>
            <a:ext cx="0" cy="647700"/>
          </a:xfrm>
          <a:prstGeom prst="line">
            <a:avLst/>
          </a:prstGeom>
          <a:ln w="38100" cmpd="sng">
            <a:solidFill>
              <a:srgbClr val="72A84E"/>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2916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 | Authors ">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9399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 |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4474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 | Title">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0594" name="think-cell Slide" r:id="rId11" imgW="270" imgH="270" progId="TCLayout.ActiveDocument.1">
                  <p:embed/>
                </p:oleObj>
              </mc:Choice>
              <mc:Fallback>
                <p:oleObj name="think-cell Slide" r:id="rId11" imgW="270" imgH="270" progId="TCLayout.ActiveDocument.1">
                  <p:embed/>
                  <p:pic>
                    <p:nvPicPr>
                      <p:cNvPr id="2" name="Object 1" hidden="1"/>
                      <p:cNvPicPr/>
                      <p:nvPr/>
                    </p:nvPicPr>
                    <p:blipFill>
                      <a:blip r:embed="rId12"/>
                      <a:stretch>
                        <a:fillRect/>
                      </a:stretch>
                    </p:blipFill>
                    <p:spPr>
                      <a:xfrm>
                        <a:off x="1588" y="1588"/>
                        <a:ext cx="1587" cy="1587"/>
                      </a:xfrm>
                      <a:prstGeom prst="rect">
                        <a:avLst/>
                      </a:prstGeom>
                    </p:spPr>
                  </p:pic>
                </p:oleObj>
              </mc:Fallback>
            </mc:AlternateContent>
          </a:graphicData>
        </a:graphic>
      </p:graphicFrame>
      <p:sp>
        <p:nvSpPr>
          <p:cNvPr id="11" name="Title 1"/>
          <p:cNvSpPr>
            <a:spLocks noGrp="1"/>
          </p:cNvSpPr>
          <p:nvPr>
            <p:ph type="ctrTitle" hasCustomPrompt="1"/>
            <p:custDataLst>
              <p:tags r:id="rId3"/>
            </p:custDataLst>
          </p:nvPr>
        </p:nvSpPr>
        <p:spPr>
          <a:xfrm>
            <a:off x="1408941" y="2107975"/>
            <a:ext cx="8009205" cy="468785"/>
          </a:xfrm>
          <a:prstGeom prst="rect">
            <a:avLst/>
          </a:prstGeom>
        </p:spPr>
        <p:txBody>
          <a:bodyPr anchor="ctr">
            <a:noAutofit/>
          </a:bodyPr>
          <a:lstStyle>
            <a:lvl1pPr algn="l">
              <a:lnSpc>
                <a:spcPct val="100000"/>
              </a:lnSpc>
              <a:spcBef>
                <a:spcPts val="0"/>
              </a:spcBef>
              <a:defRPr sz="2400" b="1">
                <a:latin typeface="Arial" pitchFamily="34" charset="0"/>
                <a:cs typeface="Arial" pitchFamily="34" charset="0"/>
              </a:defRPr>
            </a:lvl1pPr>
          </a:lstStyle>
          <a:p>
            <a:r>
              <a:rPr lang="en-US" dirty="0"/>
              <a:t>Click to add Title</a:t>
            </a:r>
          </a:p>
        </p:txBody>
      </p:sp>
      <p:sp>
        <p:nvSpPr>
          <p:cNvPr id="12" name="Subtitle 2"/>
          <p:cNvSpPr>
            <a:spLocks noGrp="1"/>
          </p:cNvSpPr>
          <p:nvPr>
            <p:ph type="subTitle" idx="1" hasCustomPrompt="1"/>
            <p:custDataLst>
              <p:tags r:id="rId4"/>
            </p:custDataLst>
          </p:nvPr>
        </p:nvSpPr>
        <p:spPr>
          <a:xfrm>
            <a:off x="1408941" y="2585254"/>
            <a:ext cx="8009205" cy="358159"/>
          </a:xfrm>
          <a:prstGeom prst="rect">
            <a:avLst/>
          </a:prstGeom>
        </p:spPr>
        <p:txBody>
          <a:bodyPr anchor="ctr">
            <a:noAutofit/>
          </a:bodyPr>
          <a:lstStyle>
            <a:lvl1pPr marL="0" indent="0" algn="l">
              <a:lnSpc>
                <a:spcPct val="100000"/>
              </a:lnSpc>
              <a:spcBef>
                <a:spcPts val="0"/>
              </a:spcBef>
              <a:buNone/>
              <a:defRPr sz="1800" b="0">
                <a:solidFill>
                  <a:schemeClr val="tx1">
                    <a:lumMod val="50000"/>
                    <a:lumOff val="50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pic>
        <p:nvPicPr>
          <p:cNvPr id="10" name="Picture 9"/>
          <p:cNvPicPr>
            <a:picLocks noChangeAspect="1"/>
          </p:cNvPicPr>
          <p:nvPr userDrawn="1">
            <p:custDataLst>
              <p:tags r:id="rId5"/>
            </p:custDataLst>
          </p:nvPr>
        </p:nvPicPr>
        <p:blipFill>
          <a:blip r:embed="rId13" cstate="print">
            <a:extLst>
              <a:ext uri="{28A0092B-C50C-407E-A947-70E740481C1C}">
                <a14:useLocalDpi xmlns:a14="http://schemas.microsoft.com/office/drawing/2010/main" val="0"/>
              </a:ext>
            </a:extLst>
          </a:blip>
          <a:stretch>
            <a:fillRect/>
          </a:stretch>
        </p:blipFill>
        <p:spPr>
          <a:xfrm>
            <a:off x="5745088" y="5134927"/>
            <a:ext cx="4160912" cy="1723073"/>
          </a:xfrm>
          <a:prstGeom prst="rect">
            <a:avLst/>
          </a:prstGeom>
        </p:spPr>
      </p:pic>
      <p:cxnSp>
        <p:nvCxnSpPr>
          <p:cNvPr id="13" name="Straight Connector 12"/>
          <p:cNvCxnSpPr/>
          <p:nvPr userDrawn="1">
            <p:custDataLst>
              <p:tags r:id="rId6"/>
            </p:custDataLst>
          </p:nvPr>
        </p:nvCxnSpPr>
        <p:spPr>
          <a:xfrm>
            <a:off x="1208584" y="2091306"/>
            <a:ext cx="0" cy="2675391"/>
          </a:xfrm>
          <a:prstGeom prst="line">
            <a:avLst/>
          </a:prstGeom>
          <a:ln w="38100" cmpd="sng">
            <a:solidFill>
              <a:schemeClr val="tx2"/>
            </a:solidFill>
            <a:round/>
          </a:ln>
          <a:effectLst/>
        </p:spPr>
        <p:style>
          <a:lnRef idx="2">
            <a:schemeClr val="accent1"/>
          </a:lnRef>
          <a:fillRef idx="0">
            <a:schemeClr val="accent1"/>
          </a:fillRef>
          <a:effectRef idx="1">
            <a:schemeClr val="accent1"/>
          </a:effectRef>
          <a:fontRef idx="minor">
            <a:schemeClr val="tx1"/>
          </a:fontRef>
        </p:style>
      </p:cxnSp>
      <p:sp>
        <p:nvSpPr>
          <p:cNvPr id="7" name="Text Placeholder 6"/>
          <p:cNvSpPr>
            <a:spLocks noGrp="1"/>
          </p:cNvSpPr>
          <p:nvPr>
            <p:ph type="body" sz="quarter" idx="11" hasCustomPrompt="1"/>
            <p:custDataLst>
              <p:tags r:id="rId7"/>
            </p:custDataLst>
          </p:nvPr>
        </p:nvSpPr>
        <p:spPr>
          <a:xfrm>
            <a:off x="1408941" y="3356992"/>
            <a:ext cx="8008555" cy="350426"/>
          </a:xfrm>
          <a:prstGeom prst="rect">
            <a:avLst/>
          </a:prstGeom>
        </p:spPr>
        <p:txBody>
          <a:bodyPr vert="horz" anchor="ctr"/>
          <a:lstStyle>
            <a:lvl1pPr marL="0" indent="0">
              <a:lnSpc>
                <a:spcPct val="100000"/>
              </a:lnSpc>
              <a:spcBef>
                <a:spcPts val="0"/>
              </a:spcBef>
              <a:buNone/>
              <a:defRPr sz="1600" baseline="0">
                <a:solidFill>
                  <a:schemeClr val="tx1">
                    <a:lumMod val="50000"/>
                    <a:lumOff val="50000"/>
                  </a:schemeClr>
                </a:solidFill>
              </a:defRPr>
            </a:lvl1pPr>
            <a:lvl2pPr marL="0" indent="0">
              <a:buNone/>
              <a:defRPr sz="1400"/>
            </a:lvl2pPr>
            <a:lvl3pPr marL="0" indent="0">
              <a:buNone/>
              <a:defRPr sz="1400"/>
            </a:lvl3pPr>
            <a:lvl4pPr marL="0" indent="0">
              <a:buNone/>
              <a:defRPr sz="1400"/>
            </a:lvl4pPr>
            <a:lvl5pPr marL="0" indent="0">
              <a:buNone/>
              <a:defRPr sz="1400"/>
            </a:lvl5pPr>
          </a:lstStyle>
          <a:p>
            <a:pPr lvl="0"/>
            <a:r>
              <a:rPr lang="en-US" dirty="0"/>
              <a:t>Click to add Presentation to</a:t>
            </a:r>
          </a:p>
        </p:txBody>
      </p:sp>
      <p:sp>
        <p:nvSpPr>
          <p:cNvPr id="21" name="Text Placeholder 20"/>
          <p:cNvSpPr>
            <a:spLocks noGrp="1"/>
          </p:cNvSpPr>
          <p:nvPr>
            <p:ph type="body" sz="quarter" idx="13" hasCustomPrompt="1"/>
            <p:custDataLst>
              <p:tags r:id="rId8"/>
            </p:custDataLst>
          </p:nvPr>
        </p:nvSpPr>
        <p:spPr>
          <a:xfrm>
            <a:off x="1408941" y="4420356"/>
            <a:ext cx="8009205" cy="326597"/>
          </a:xfrm>
          <a:prstGeom prst="rect">
            <a:avLst/>
          </a:prstGeom>
        </p:spPr>
        <p:txBody>
          <a:bodyPr vert="horz" anchor="ctr"/>
          <a:lstStyle>
            <a:lvl1pPr marL="0" indent="0">
              <a:spcBef>
                <a:spcPts val="0"/>
              </a:spcBef>
              <a:buNone/>
              <a:defRPr sz="1600" b="0" baseline="0">
                <a:solidFill>
                  <a:schemeClr val="tx1">
                    <a:lumMod val="50000"/>
                    <a:lumOff val="50000"/>
                  </a:schemeClr>
                </a:solidFill>
              </a:defRPr>
            </a:lvl1pPr>
            <a:lvl2pPr marL="0" indent="0">
              <a:spcBef>
                <a:spcPts val="0"/>
              </a:spcBef>
              <a:buNone/>
              <a:defRPr sz="1400" b="1"/>
            </a:lvl2pPr>
            <a:lvl3pPr marL="0" indent="0">
              <a:spcBef>
                <a:spcPts val="0"/>
              </a:spcBef>
              <a:buNone/>
              <a:defRPr sz="1400" b="1"/>
            </a:lvl3pPr>
            <a:lvl4pPr marL="0" indent="0">
              <a:spcBef>
                <a:spcPts val="0"/>
              </a:spcBef>
              <a:buNone/>
              <a:defRPr sz="1400" b="1"/>
            </a:lvl4pPr>
            <a:lvl5pPr marL="0" indent="0">
              <a:spcBef>
                <a:spcPts val="0"/>
              </a:spcBef>
              <a:buNone/>
              <a:defRPr sz="1400" b="1"/>
            </a:lvl5pPr>
          </a:lstStyle>
          <a:p>
            <a:pPr lvl="0"/>
            <a:r>
              <a:rPr lang="en-US" dirty="0"/>
              <a:t>Click to add Date</a:t>
            </a:r>
          </a:p>
        </p:txBody>
      </p:sp>
      <p:sp>
        <p:nvSpPr>
          <p:cNvPr id="14" name="Text Placeholder 9"/>
          <p:cNvSpPr>
            <a:spLocks noGrp="1"/>
          </p:cNvSpPr>
          <p:nvPr>
            <p:ph type="body" sz="quarter" idx="14" hasCustomPrompt="1"/>
          </p:nvPr>
        </p:nvSpPr>
        <p:spPr>
          <a:xfrm>
            <a:off x="2614375" y="44326"/>
            <a:ext cx="7019999" cy="167515"/>
          </a:xfrm>
          <a:prstGeom prst="rect">
            <a:avLst/>
          </a:prstGeom>
        </p:spPr>
        <p:txBody>
          <a:bodyPr lIns="0" tIns="0" rIns="0" bIns="0" anchor="b">
            <a:noAutofit/>
          </a:bodyPr>
          <a:lstStyle>
            <a:lvl1pPr marL="0" indent="0" algn="r">
              <a:buFontTx/>
              <a:buNone/>
              <a:defRPr sz="800" baseline="0">
                <a:solidFill>
                  <a:schemeClr val="tx1"/>
                </a:solidFill>
              </a:defRPr>
            </a:lvl1pPr>
            <a:lvl2pPr marL="344488" indent="0">
              <a:buFontTx/>
              <a:buNone/>
              <a:defRPr sz="800">
                <a:solidFill>
                  <a:schemeClr val="tx1"/>
                </a:solidFill>
              </a:defRPr>
            </a:lvl2pPr>
            <a:lvl3pPr marL="625475" indent="0">
              <a:buFontTx/>
              <a:buNone/>
              <a:defRPr sz="800">
                <a:solidFill>
                  <a:schemeClr val="tx1"/>
                </a:solidFill>
              </a:defRPr>
            </a:lvl3pPr>
            <a:lvl4pPr marL="738188" indent="0">
              <a:buFontTx/>
              <a:buNone/>
              <a:defRPr sz="800">
                <a:solidFill>
                  <a:schemeClr val="tx1"/>
                </a:solidFill>
              </a:defRPr>
            </a:lvl4pPr>
            <a:lvl5pPr marL="1828800" indent="0">
              <a:buFontTx/>
              <a:buNone/>
              <a:defRPr sz="800">
                <a:solidFill>
                  <a:schemeClr val="tx1"/>
                </a:solidFill>
              </a:defRPr>
            </a:lvl5pPr>
          </a:lstStyle>
          <a:p>
            <a:pPr lvl="0"/>
            <a:r>
              <a:rPr lang="en-US" dirty="0"/>
              <a:t>Click to add Naming Convention | Date | Initials | Version</a:t>
            </a:r>
            <a:endParaRPr lang="en-ZA" dirty="0"/>
          </a:p>
        </p:txBody>
      </p:sp>
      <p:sp>
        <p:nvSpPr>
          <p:cNvPr id="15" name="Text Placeholder 6"/>
          <p:cNvSpPr>
            <a:spLocks noGrp="1"/>
          </p:cNvSpPr>
          <p:nvPr>
            <p:ph type="body" sz="quarter" idx="15" hasCustomPrompt="1"/>
            <p:custDataLst>
              <p:tags r:id="rId9"/>
            </p:custDataLst>
          </p:nvPr>
        </p:nvSpPr>
        <p:spPr>
          <a:xfrm>
            <a:off x="1408941" y="3888674"/>
            <a:ext cx="8008555" cy="350426"/>
          </a:xfrm>
          <a:prstGeom prst="rect">
            <a:avLst/>
          </a:prstGeom>
        </p:spPr>
        <p:txBody>
          <a:bodyPr vert="horz" anchor="ctr"/>
          <a:lstStyle>
            <a:lvl1pPr marL="0" indent="0">
              <a:lnSpc>
                <a:spcPct val="100000"/>
              </a:lnSpc>
              <a:spcBef>
                <a:spcPts val="0"/>
              </a:spcBef>
              <a:buNone/>
              <a:defRPr sz="1600" baseline="0">
                <a:solidFill>
                  <a:schemeClr val="tx1">
                    <a:lumMod val="50000"/>
                    <a:lumOff val="50000"/>
                  </a:schemeClr>
                </a:solidFill>
              </a:defRPr>
            </a:lvl1pPr>
            <a:lvl2pPr marL="0" indent="0">
              <a:buNone/>
              <a:defRPr sz="1400"/>
            </a:lvl2pPr>
            <a:lvl3pPr marL="0" indent="0">
              <a:buNone/>
              <a:defRPr sz="1400"/>
            </a:lvl3pPr>
            <a:lvl4pPr marL="0" indent="0">
              <a:buNone/>
              <a:defRPr sz="1400"/>
            </a:lvl4pPr>
            <a:lvl5pPr marL="0" indent="0">
              <a:buNone/>
              <a:defRPr sz="1400"/>
            </a:lvl5pPr>
          </a:lstStyle>
          <a:p>
            <a:pPr lvl="0"/>
            <a:r>
              <a:rPr lang="en-US" dirty="0"/>
              <a:t>Click to add Status</a:t>
            </a:r>
          </a:p>
        </p:txBody>
      </p:sp>
    </p:spTree>
    <p:extLst>
      <p:ext uri="{BB962C8B-B14F-4D97-AF65-F5344CB8AC3E}">
        <p14:creationId xmlns:p14="http://schemas.microsoft.com/office/powerpoint/2010/main" val="3315253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 | Contents">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3499575" y="1635132"/>
            <a:ext cx="6053868" cy="3587736"/>
          </a:xfrm>
          <a:prstGeom prst="rect">
            <a:avLst/>
          </a:prstGeom>
        </p:spPr>
        <p:txBody>
          <a:bodyPr anchor="ctr">
            <a:noAutofit/>
          </a:bodyPr>
          <a:lstStyle>
            <a:lvl1pPr marL="0" marR="0" indent="0" algn="l" defTabSz="360000" rtl="0" eaLnBrk="1" fontAlgn="auto" latinLnBrk="0" hangingPunct="1">
              <a:lnSpc>
                <a:spcPct val="150000"/>
              </a:lnSpc>
              <a:spcBef>
                <a:spcPts val="0"/>
              </a:spcBef>
              <a:spcAft>
                <a:spcPts val="0"/>
              </a:spcAft>
              <a:buClr>
                <a:schemeClr val="accent2"/>
              </a:buClr>
              <a:buSzTx/>
              <a:buFontTx/>
              <a:buNone/>
              <a:tabLst/>
              <a:defRPr sz="1400" baseline="0"/>
            </a:lvl1pPr>
            <a:lvl2pPr marL="541338" indent="-196850">
              <a:spcBef>
                <a:spcPts val="1500"/>
              </a:spcBef>
              <a:spcAft>
                <a:spcPts val="1500"/>
              </a:spcAft>
              <a:buClr>
                <a:schemeClr val="bg2"/>
              </a:buClr>
              <a:buFont typeface="Arial" pitchFamily="34" charset="0"/>
              <a:buChar char="•"/>
              <a:defRPr sz="1400"/>
            </a:lvl2pPr>
            <a:lvl3pPr marL="801688" indent="-176213">
              <a:spcBef>
                <a:spcPts val="1500"/>
              </a:spcBef>
              <a:spcAft>
                <a:spcPts val="1500"/>
              </a:spcAft>
              <a:buClr>
                <a:schemeClr val="bg2"/>
              </a:buClr>
              <a:buFont typeface="Arial" pitchFamily="34" charset="0"/>
              <a:buChar char="‒"/>
              <a:defRPr sz="1400"/>
            </a:lvl3pPr>
            <a:lvl4pPr>
              <a:spcBef>
                <a:spcPts val="1200"/>
              </a:spcBef>
              <a:buFont typeface="+mj-lt"/>
              <a:buAutoNum type="arabicPeriod"/>
              <a:defRPr sz="1400"/>
            </a:lvl4pPr>
            <a:lvl5pPr>
              <a:buFont typeface="+mj-lt"/>
              <a:buAutoNum type="arabicPeriod"/>
              <a:defRPr/>
            </a:lvl5pPr>
          </a:lstStyle>
          <a:p>
            <a:pPr lvl="0"/>
            <a:r>
              <a:rPr lang="en-US" dirty="0"/>
              <a:t>Click to add Sections to the Table of Contents</a:t>
            </a:r>
            <a:br>
              <a:rPr lang="en-US" dirty="0"/>
            </a:br>
            <a:r>
              <a:rPr lang="en-US" dirty="0"/>
              <a:t>Use Bold to highlight the section that follows</a:t>
            </a:r>
            <a:br>
              <a:rPr lang="en-US" dirty="0"/>
            </a:br>
            <a:r>
              <a:rPr lang="en-US" dirty="0"/>
              <a:t>Do not use Bullets to mark sections</a:t>
            </a:r>
            <a:br>
              <a:rPr lang="en-US" dirty="0"/>
            </a:br>
            <a:r>
              <a:rPr lang="en-US" dirty="0"/>
              <a:t>	Subsections will be indented automatically</a:t>
            </a:r>
            <a:br>
              <a:rPr lang="en-US" dirty="0"/>
            </a:br>
            <a:r>
              <a:rPr lang="en-US" dirty="0"/>
              <a:t>Use capital letters as you would in a normal sentence</a:t>
            </a:r>
            <a:br>
              <a:rPr lang="en-US" dirty="0"/>
            </a:br>
            <a:r>
              <a:rPr lang="en-US" dirty="0"/>
              <a:t>Grey out sections that follow if required</a:t>
            </a:r>
          </a:p>
        </p:txBody>
      </p:sp>
      <p:cxnSp>
        <p:nvCxnSpPr>
          <p:cNvPr id="4" name="Straight Connector 3"/>
          <p:cNvCxnSpPr/>
          <p:nvPr userDrawn="1"/>
        </p:nvCxnSpPr>
        <p:spPr>
          <a:xfrm>
            <a:off x="3245789" y="2091306"/>
            <a:ext cx="0" cy="2675391"/>
          </a:xfrm>
          <a:prstGeom prst="line">
            <a:avLst/>
          </a:prstGeom>
          <a:ln w="38100" cmpd="sng">
            <a:solidFill>
              <a:srgbClr val="72A84E"/>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userDrawn="1"/>
        </p:nvSpPr>
        <p:spPr>
          <a:xfrm>
            <a:off x="332909" y="3244335"/>
            <a:ext cx="2667000" cy="369332"/>
          </a:xfrm>
          <a:prstGeom prst="rect">
            <a:avLst/>
          </a:prstGeom>
          <a:noFill/>
        </p:spPr>
        <p:txBody>
          <a:bodyPr wrap="square" rtlCol="0">
            <a:noAutofit/>
          </a:bodyPr>
          <a:lstStyle/>
          <a:p>
            <a:pPr algn="r">
              <a:spcBef>
                <a:spcPct val="0"/>
              </a:spcBef>
            </a:pPr>
            <a:r>
              <a:rPr lang="en-ZA" b="1" dirty="0">
                <a:solidFill>
                  <a:srgbClr val="000000"/>
                </a:solidFill>
                <a:cs typeface="Arial" pitchFamily="34" charset="0"/>
              </a:rPr>
              <a:t>Table of Contents</a:t>
            </a:r>
          </a:p>
        </p:txBody>
      </p:sp>
    </p:spTree>
    <p:extLst>
      <p:ext uri="{BB962C8B-B14F-4D97-AF65-F5344CB8AC3E}">
        <p14:creationId xmlns:p14="http://schemas.microsoft.com/office/powerpoint/2010/main" val="3995115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oleObject" Target="../embeddings/oleObject1.bin"/><Relationship Id="rId5" Type="http://schemas.openxmlformats.org/officeDocument/2006/relationships/slideLayout" Target="../slideLayouts/slideLayout5.xml"/><Relationship Id="rId10"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vmlDrawing" Target="../drawings/vmlDrawing1.v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image" Target="../media/image1.emf"/><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oleObject" Target="../embeddings/oleObject4.bin"/><Relationship Id="rId5" Type="http://schemas.openxmlformats.org/officeDocument/2006/relationships/slideLayout" Target="../slideLayouts/slideLayout12.xml"/><Relationship Id="rId10" Type="http://schemas.openxmlformats.org/officeDocument/2006/relationships/tags" Target="../tags/tag18.xml"/><Relationship Id="rId4" Type="http://schemas.openxmlformats.org/officeDocument/2006/relationships/slideLayout" Target="../slideLayouts/slideLayout11.xml"/><Relationship Id="rId9" Type="http://schemas.openxmlformats.org/officeDocument/2006/relationships/vmlDrawing" Target="../drawings/vmlDrawing4.v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image" Target="../media/image1.emf"/><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oleObject" Target="../embeddings/oleObject8.bin"/><Relationship Id="rId5" Type="http://schemas.openxmlformats.org/officeDocument/2006/relationships/slideLayout" Target="../slideLayouts/slideLayout19.xml"/><Relationship Id="rId10" Type="http://schemas.openxmlformats.org/officeDocument/2006/relationships/tags" Target="../tags/tag37.xml"/><Relationship Id="rId4" Type="http://schemas.openxmlformats.org/officeDocument/2006/relationships/slideLayout" Target="../slideLayouts/slideLayout18.xml"/><Relationship Id="rId9" Type="http://schemas.openxmlformats.org/officeDocument/2006/relationships/vmlDrawing" Target="../drawings/vmlDrawing8.v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image" Target="../media/image1.emf"/><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oleObject" Target="../embeddings/oleObject11.bin"/><Relationship Id="rId5" Type="http://schemas.openxmlformats.org/officeDocument/2006/relationships/slideLayout" Target="../slideLayouts/slideLayout26.xml"/><Relationship Id="rId10" Type="http://schemas.openxmlformats.org/officeDocument/2006/relationships/tags" Target="../tags/tag55.xml"/><Relationship Id="rId4" Type="http://schemas.openxmlformats.org/officeDocument/2006/relationships/slideLayout" Target="../slideLayouts/slideLayout25.xml"/><Relationship Id="rId9" Type="http://schemas.openxmlformats.org/officeDocument/2006/relationships/vmlDrawing" Target="../drawings/vmlDrawing11.v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0"/>
            </p:custDataLst>
            <p:extLst>
              <p:ext uri="{D42A27DB-BD31-4B8C-83A1-F6EECF244321}">
                <p14:modId xmlns:p14="http://schemas.microsoft.com/office/powerpoint/2010/main" val="344564180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9429" name="think-cell Slide" r:id="rId11" imgW="270" imgH="270" progId="TCLayout.ActiveDocument.1">
                  <p:embed/>
                </p:oleObj>
              </mc:Choice>
              <mc:Fallback>
                <p:oleObj name="think-cell Slide" r:id="rId11" imgW="270" imgH="270" progId="TCLayout.ActiveDocument.1">
                  <p:embed/>
                  <p:pic>
                    <p:nvPicPr>
                      <p:cNvPr id="0" name=""/>
                      <p:cNvPicPr/>
                      <p:nvPr/>
                    </p:nvPicPr>
                    <p:blipFill>
                      <a:blip r:embed="rId12"/>
                      <a:stretch>
                        <a:fillRect/>
                      </a:stretch>
                    </p:blipFill>
                    <p:spPr>
                      <a:xfrm>
                        <a:off x="1588" y="1588"/>
                        <a:ext cx="1587" cy="1587"/>
                      </a:xfrm>
                      <a:prstGeom prst="rect">
                        <a:avLst/>
                      </a:prstGeom>
                    </p:spPr>
                  </p:pic>
                </p:oleObj>
              </mc:Fallback>
            </mc:AlternateContent>
          </a:graphicData>
        </a:graphic>
      </p:graphicFrame>
      <p:sp>
        <p:nvSpPr>
          <p:cNvPr id="4" name="Text Placeholder 3"/>
          <p:cNvSpPr>
            <a:spLocks noGrp="1"/>
          </p:cNvSpPr>
          <p:nvPr>
            <p:ph type="body" idx="1"/>
          </p:nvPr>
        </p:nvSpPr>
        <p:spPr>
          <a:xfrm>
            <a:off x="495300" y="1600200"/>
            <a:ext cx="8915400" cy="4525963"/>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p:txBody>
      </p:sp>
    </p:spTree>
  </p:cSld>
  <p:clrMap bg1="lt1" tx1="dk1" bg2="lt2" tx2="dk2" accent1="accent1" accent2="accent2" accent3="accent3" accent4="accent4" accent5="accent5" accent6="accent6" hlink="hlink" folHlink="folHlink"/>
  <p:sldLayoutIdLst>
    <p:sldLayoutId id="2147483666" r:id="rId1"/>
    <p:sldLayoutId id="2147483680" r:id="rId2"/>
    <p:sldLayoutId id="2147483678" r:id="rId3"/>
    <p:sldLayoutId id="2147483696" r:id="rId4"/>
    <p:sldLayoutId id="2147483689" r:id="rId5"/>
    <p:sldLayoutId id="2147483681" r:id="rId6"/>
    <p:sldLayoutId id="2147483697" r:id="rId7"/>
  </p:sldLayoutIdLst>
  <p:hf hdr="0" dt="0"/>
  <p:txStyles>
    <p:titleStyle>
      <a:lvl1pPr algn="l" defTabSz="914400" rtl="0" eaLnBrk="1" latinLnBrk="0" hangingPunct="1">
        <a:spcBef>
          <a:spcPct val="0"/>
        </a:spcBef>
        <a:buNone/>
        <a:defRPr sz="1800" b="1" kern="1200">
          <a:solidFill>
            <a:schemeClr val="tx1"/>
          </a:solidFill>
          <a:latin typeface="Arial" pitchFamily="34" charset="0"/>
          <a:ea typeface="+mj-ea"/>
          <a:cs typeface="Arial" pitchFamily="34" charset="0"/>
        </a:defRPr>
      </a:lvl1pPr>
    </p:titleStyle>
    <p:bodyStyle>
      <a:lvl1pPr marL="180000" indent="-180000" algn="l" defTabSz="360000" rtl="0" eaLnBrk="1" latinLnBrk="0" hangingPunct="1">
        <a:spcBef>
          <a:spcPts val="300"/>
        </a:spcBef>
        <a:spcAft>
          <a:spcPts val="300"/>
        </a:spcAft>
        <a:buClr>
          <a:schemeClr val="tx2"/>
        </a:buClr>
        <a:buFont typeface="Arial"/>
        <a:buChar char="•"/>
        <a:tabLst/>
        <a:defRPr sz="1200" kern="1200">
          <a:solidFill>
            <a:schemeClr val="tx1"/>
          </a:solidFill>
          <a:latin typeface="Arial" pitchFamily="34" charset="0"/>
          <a:ea typeface="+mn-ea"/>
          <a:cs typeface="Arial" pitchFamily="34" charset="0"/>
        </a:defRPr>
      </a:lvl1pPr>
      <a:lvl2pPr marL="450000" indent="-180000" algn="l" defTabSz="360000" rtl="0" eaLnBrk="1" latinLnBrk="0" hangingPunct="1">
        <a:spcBef>
          <a:spcPts val="300"/>
        </a:spcBef>
        <a:spcAft>
          <a:spcPts val="300"/>
        </a:spcAft>
        <a:buClr>
          <a:schemeClr val="tx2"/>
        </a:buClr>
        <a:buFont typeface="Arial"/>
        <a:buChar char="•"/>
        <a:tabLst/>
        <a:defRPr sz="1200" kern="1200">
          <a:solidFill>
            <a:schemeClr val="tx1"/>
          </a:solidFill>
          <a:latin typeface="Arial" pitchFamily="34" charset="0"/>
          <a:ea typeface="+mn-ea"/>
          <a:cs typeface="Arial" pitchFamily="34" charset="0"/>
        </a:defRPr>
      </a:lvl2pPr>
      <a:lvl3pPr marL="625475" indent="180000" algn="l" defTabSz="360000" rtl="0" eaLnBrk="1" latinLnBrk="0" hangingPunct="1">
        <a:spcBef>
          <a:spcPts val="300"/>
        </a:spcBef>
        <a:spcAft>
          <a:spcPts val="300"/>
        </a:spcAft>
        <a:buClr>
          <a:schemeClr val="tx2"/>
        </a:buClr>
        <a:buFont typeface="Arial"/>
        <a:buChar char="•"/>
        <a:tabLst/>
        <a:defRPr sz="1200" kern="1200">
          <a:solidFill>
            <a:schemeClr val="tx1"/>
          </a:solidFill>
          <a:latin typeface="Arial" pitchFamily="34" charset="0"/>
          <a:ea typeface="+mn-ea"/>
          <a:cs typeface="Arial" pitchFamily="34" charset="0"/>
        </a:defRPr>
      </a:lvl3pPr>
      <a:lvl4pPr marL="738188" indent="0" algn="l" defTabSz="1031875" rtl="0" eaLnBrk="1" latinLnBrk="0" hangingPunct="1">
        <a:spcBef>
          <a:spcPct val="20000"/>
        </a:spcBef>
        <a:buFont typeface="Arial" pitchFamily="34" charset="0"/>
        <a:buNone/>
        <a:defRPr sz="1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0"/>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1618" name="think-cell Slide" r:id="rId11" imgW="270" imgH="270" progId="TCLayout.ActiveDocument.1">
                  <p:embed/>
                </p:oleObj>
              </mc:Choice>
              <mc:Fallback>
                <p:oleObj name="think-cell Slide" r:id="rId11" imgW="270" imgH="270" progId="TCLayout.ActiveDocument.1">
                  <p:embed/>
                  <p:pic>
                    <p:nvPicPr>
                      <p:cNvPr id="2" name="Object 1" hidden="1"/>
                      <p:cNvPicPr/>
                      <p:nvPr/>
                    </p:nvPicPr>
                    <p:blipFill>
                      <a:blip r:embed="rId12"/>
                      <a:stretch>
                        <a:fillRect/>
                      </a:stretch>
                    </p:blipFill>
                    <p:spPr>
                      <a:xfrm>
                        <a:off x="1588" y="1588"/>
                        <a:ext cx="1587" cy="1587"/>
                      </a:xfrm>
                      <a:prstGeom prst="rect">
                        <a:avLst/>
                      </a:prstGeom>
                    </p:spPr>
                  </p:pic>
                </p:oleObj>
              </mc:Fallback>
            </mc:AlternateContent>
          </a:graphicData>
        </a:graphic>
      </p:graphicFrame>
      <p:sp>
        <p:nvSpPr>
          <p:cNvPr id="4" name="Text Placeholder 3"/>
          <p:cNvSpPr>
            <a:spLocks noGrp="1"/>
          </p:cNvSpPr>
          <p:nvPr>
            <p:ph type="body" idx="1"/>
          </p:nvPr>
        </p:nvSpPr>
        <p:spPr>
          <a:xfrm>
            <a:off x="495300" y="1600200"/>
            <a:ext cx="8915400" cy="4525963"/>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5427509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Lst>
  <p:hf hdr="0" dt="0"/>
  <p:txStyles>
    <p:titleStyle>
      <a:lvl1pPr algn="l" defTabSz="914400" rtl="0" eaLnBrk="1" latinLnBrk="0" hangingPunct="1">
        <a:spcBef>
          <a:spcPct val="0"/>
        </a:spcBef>
        <a:buNone/>
        <a:defRPr sz="1800" b="1" kern="1200">
          <a:solidFill>
            <a:schemeClr val="tx1"/>
          </a:solidFill>
          <a:latin typeface="Arial" pitchFamily="34" charset="0"/>
          <a:ea typeface="+mj-ea"/>
          <a:cs typeface="Arial" pitchFamily="34" charset="0"/>
        </a:defRPr>
      </a:lvl1pPr>
    </p:titleStyle>
    <p:bodyStyle>
      <a:lvl1pPr marL="180000" indent="-180000" algn="l" defTabSz="360000" rtl="0" eaLnBrk="1" latinLnBrk="0" hangingPunct="1">
        <a:spcBef>
          <a:spcPts val="300"/>
        </a:spcBef>
        <a:spcAft>
          <a:spcPts val="300"/>
        </a:spcAft>
        <a:buClr>
          <a:schemeClr val="tx2"/>
        </a:buClr>
        <a:buFont typeface="Arial"/>
        <a:buChar char="•"/>
        <a:tabLst/>
        <a:defRPr sz="1200" kern="1200">
          <a:solidFill>
            <a:schemeClr val="tx1"/>
          </a:solidFill>
          <a:latin typeface="Arial" pitchFamily="34" charset="0"/>
          <a:ea typeface="+mn-ea"/>
          <a:cs typeface="Arial" pitchFamily="34" charset="0"/>
        </a:defRPr>
      </a:lvl1pPr>
      <a:lvl2pPr marL="450000" indent="-180000" algn="l" defTabSz="360000" rtl="0" eaLnBrk="1" latinLnBrk="0" hangingPunct="1">
        <a:spcBef>
          <a:spcPts val="300"/>
        </a:spcBef>
        <a:spcAft>
          <a:spcPts val="300"/>
        </a:spcAft>
        <a:buClr>
          <a:schemeClr val="tx2"/>
        </a:buClr>
        <a:buFont typeface="Arial"/>
        <a:buChar char="•"/>
        <a:tabLst/>
        <a:defRPr sz="1200" kern="1200">
          <a:solidFill>
            <a:schemeClr val="tx1"/>
          </a:solidFill>
          <a:latin typeface="Arial" pitchFamily="34" charset="0"/>
          <a:ea typeface="+mn-ea"/>
          <a:cs typeface="Arial" pitchFamily="34" charset="0"/>
        </a:defRPr>
      </a:lvl2pPr>
      <a:lvl3pPr marL="625475" indent="180000" algn="l" defTabSz="360000" rtl="0" eaLnBrk="1" latinLnBrk="0" hangingPunct="1">
        <a:spcBef>
          <a:spcPts val="300"/>
        </a:spcBef>
        <a:spcAft>
          <a:spcPts val="300"/>
        </a:spcAft>
        <a:buClr>
          <a:schemeClr val="tx2"/>
        </a:buClr>
        <a:buFont typeface="Arial"/>
        <a:buChar char="•"/>
        <a:tabLst/>
        <a:defRPr sz="1200" kern="1200">
          <a:solidFill>
            <a:schemeClr val="tx1"/>
          </a:solidFill>
          <a:latin typeface="Arial" pitchFamily="34" charset="0"/>
          <a:ea typeface="+mn-ea"/>
          <a:cs typeface="Arial" pitchFamily="34" charset="0"/>
        </a:defRPr>
      </a:lvl3pPr>
      <a:lvl4pPr marL="738188" indent="0" algn="l" defTabSz="1031875" rtl="0" eaLnBrk="1" latinLnBrk="0" hangingPunct="1">
        <a:spcBef>
          <a:spcPct val="20000"/>
        </a:spcBef>
        <a:buFont typeface="Arial" pitchFamily="34" charset="0"/>
        <a:buNone/>
        <a:defRPr sz="1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0"/>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4690" name="think-cell Slide" r:id="rId11" imgW="270" imgH="270" progId="TCLayout.ActiveDocument.1">
                  <p:embed/>
                </p:oleObj>
              </mc:Choice>
              <mc:Fallback>
                <p:oleObj name="think-cell Slide" r:id="rId11" imgW="270" imgH="270" progId="TCLayout.ActiveDocument.1">
                  <p:embed/>
                  <p:pic>
                    <p:nvPicPr>
                      <p:cNvPr id="2" name="Object 1" hidden="1"/>
                      <p:cNvPicPr/>
                      <p:nvPr/>
                    </p:nvPicPr>
                    <p:blipFill>
                      <a:blip r:embed="rId12"/>
                      <a:stretch>
                        <a:fillRect/>
                      </a:stretch>
                    </p:blipFill>
                    <p:spPr>
                      <a:xfrm>
                        <a:off x="1588" y="1588"/>
                        <a:ext cx="1587" cy="1587"/>
                      </a:xfrm>
                      <a:prstGeom prst="rect">
                        <a:avLst/>
                      </a:prstGeom>
                    </p:spPr>
                  </p:pic>
                </p:oleObj>
              </mc:Fallback>
            </mc:AlternateContent>
          </a:graphicData>
        </a:graphic>
      </p:graphicFrame>
      <p:sp>
        <p:nvSpPr>
          <p:cNvPr id="4" name="Text Placeholder 3"/>
          <p:cNvSpPr>
            <a:spLocks noGrp="1"/>
          </p:cNvSpPr>
          <p:nvPr>
            <p:ph type="body" idx="1"/>
          </p:nvPr>
        </p:nvSpPr>
        <p:spPr>
          <a:xfrm>
            <a:off x="495300" y="1600200"/>
            <a:ext cx="8915400" cy="4525963"/>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956983057"/>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Lst>
  <p:hf hdr="0" dt="0"/>
  <p:txStyles>
    <p:titleStyle>
      <a:lvl1pPr algn="l" defTabSz="914400" rtl="0" eaLnBrk="1" latinLnBrk="0" hangingPunct="1">
        <a:spcBef>
          <a:spcPct val="0"/>
        </a:spcBef>
        <a:buNone/>
        <a:defRPr sz="1800" b="1" kern="1200">
          <a:solidFill>
            <a:schemeClr val="tx1"/>
          </a:solidFill>
          <a:latin typeface="Arial" pitchFamily="34" charset="0"/>
          <a:ea typeface="+mj-ea"/>
          <a:cs typeface="Arial" pitchFamily="34" charset="0"/>
        </a:defRPr>
      </a:lvl1pPr>
    </p:titleStyle>
    <p:bodyStyle>
      <a:lvl1pPr marL="180000" indent="-180000" algn="l" defTabSz="360000" rtl="0" eaLnBrk="1" latinLnBrk="0" hangingPunct="1">
        <a:spcBef>
          <a:spcPts val="300"/>
        </a:spcBef>
        <a:spcAft>
          <a:spcPts val="300"/>
        </a:spcAft>
        <a:buClr>
          <a:schemeClr val="tx2"/>
        </a:buClr>
        <a:buFont typeface="Arial"/>
        <a:buChar char="•"/>
        <a:tabLst/>
        <a:defRPr sz="1200" kern="1200">
          <a:solidFill>
            <a:schemeClr val="tx1"/>
          </a:solidFill>
          <a:latin typeface="Arial" pitchFamily="34" charset="0"/>
          <a:ea typeface="+mn-ea"/>
          <a:cs typeface="Arial" pitchFamily="34" charset="0"/>
        </a:defRPr>
      </a:lvl1pPr>
      <a:lvl2pPr marL="450000" indent="-180000" algn="l" defTabSz="360000" rtl="0" eaLnBrk="1" latinLnBrk="0" hangingPunct="1">
        <a:spcBef>
          <a:spcPts val="300"/>
        </a:spcBef>
        <a:spcAft>
          <a:spcPts val="300"/>
        </a:spcAft>
        <a:buClr>
          <a:schemeClr val="tx2"/>
        </a:buClr>
        <a:buFont typeface="Arial"/>
        <a:buChar char="•"/>
        <a:tabLst/>
        <a:defRPr sz="1200" kern="1200">
          <a:solidFill>
            <a:schemeClr val="tx1"/>
          </a:solidFill>
          <a:latin typeface="Arial" pitchFamily="34" charset="0"/>
          <a:ea typeface="+mn-ea"/>
          <a:cs typeface="Arial" pitchFamily="34" charset="0"/>
        </a:defRPr>
      </a:lvl2pPr>
      <a:lvl3pPr marL="625475" indent="180000" algn="l" defTabSz="360000" rtl="0" eaLnBrk="1" latinLnBrk="0" hangingPunct="1">
        <a:spcBef>
          <a:spcPts val="300"/>
        </a:spcBef>
        <a:spcAft>
          <a:spcPts val="300"/>
        </a:spcAft>
        <a:buClr>
          <a:schemeClr val="tx2"/>
        </a:buClr>
        <a:buFont typeface="Arial"/>
        <a:buChar char="•"/>
        <a:tabLst/>
        <a:defRPr sz="1200" kern="1200">
          <a:solidFill>
            <a:schemeClr val="tx1"/>
          </a:solidFill>
          <a:latin typeface="Arial" pitchFamily="34" charset="0"/>
          <a:ea typeface="+mn-ea"/>
          <a:cs typeface="Arial" pitchFamily="34" charset="0"/>
        </a:defRPr>
      </a:lvl3pPr>
      <a:lvl4pPr marL="738188" indent="0" algn="l" defTabSz="1031875" rtl="0" eaLnBrk="1" latinLnBrk="0" hangingPunct="1">
        <a:spcBef>
          <a:spcPct val="20000"/>
        </a:spcBef>
        <a:buFont typeface="Arial" pitchFamily="34" charset="0"/>
        <a:buNone/>
        <a:defRPr sz="1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0"/>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7762" name="think-cell Slide" r:id="rId11" imgW="270" imgH="270" progId="TCLayout.ActiveDocument.1">
                  <p:embed/>
                </p:oleObj>
              </mc:Choice>
              <mc:Fallback>
                <p:oleObj name="think-cell Slide" r:id="rId11" imgW="270" imgH="270" progId="TCLayout.ActiveDocument.1">
                  <p:embed/>
                  <p:pic>
                    <p:nvPicPr>
                      <p:cNvPr id="2" name="Object 1" hidden="1"/>
                      <p:cNvPicPr/>
                      <p:nvPr/>
                    </p:nvPicPr>
                    <p:blipFill>
                      <a:blip r:embed="rId12"/>
                      <a:stretch>
                        <a:fillRect/>
                      </a:stretch>
                    </p:blipFill>
                    <p:spPr>
                      <a:xfrm>
                        <a:off x="1588" y="1588"/>
                        <a:ext cx="1587" cy="1587"/>
                      </a:xfrm>
                      <a:prstGeom prst="rect">
                        <a:avLst/>
                      </a:prstGeom>
                    </p:spPr>
                  </p:pic>
                </p:oleObj>
              </mc:Fallback>
            </mc:AlternateContent>
          </a:graphicData>
        </a:graphic>
      </p:graphicFrame>
      <p:sp>
        <p:nvSpPr>
          <p:cNvPr id="4" name="Text Placeholder 3"/>
          <p:cNvSpPr>
            <a:spLocks noGrp="1"/>
          </p:cNvSpPr>
          <p:nvPr>
            <p:ph type="body" idx="1"/>
          </p:nvPr>
        </p:nvSpPr>
        <p:spPr>
          <a:xfrm>
            <a:off x="495300" y="1600200"/>
            <a:ext cx="8915400" cy="4525963"/>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858558196"/>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Lst>
  <p:hf hdr="0" dt="0"/>
  <p:txStyles>
    <p:titleStyle>
      <a:lvl1pPr algn="l" defTabSz="914400" rtl="0" eaLnBrk="1" latinLnBrk="0" hangingPunct="1">
        <a:spcBef>
          <a:spcPct val="0"/>
        </a:spcBef>
        <a:buNone/>
        <a:defRPr sz="1800" b="1" kern="1200">
          <a:solidFill>
            <a:schemeClr val="tx1"/>
          </a:solidFill>
          <a:latin typeface="Arial" pitchFamily="34" charset="0"/>
          <a:ea typeface="+mj-ea"/>
          <a:cs typeface="Arial" pitchFamily="34" charset="0"/>
        </a:defRPr>
      </a:lvl1pPr>
    </p:titleStyle>
    <p:bodyStyle>
      <a:lvl1pPr marL="180000" indent="-180000" algn="l" defTabSz="360000" rtl="0" eaLnBrk="1" latinLnBrk="0" hangingPunct="1">
        <a:spcBef>
          <a:spcPts val="300"/>
        </a:spcBef>
        <a:spcAft>
          <a:spcPts val="300"/>
        </a:spcAft>
        <a:buClr>
          <a:schemeClr val="tx2"/>
        </a:buClr>
        <a:buFont typeface="Arial"/>
        <a:buChar char="•"/>
        <a:tabLst/>
        <a:defRPr sz="1200" kern="1200">
          <a:solidFill>
            <a:schemeClr val="tx1"/>
          </a:solidFill>
          <a:latin typeface="Arial" pitchFamily="34" charset="0"/>
          <a:ea typeface="+mn-ea"/>
          <a:cs typeface="Arial" pitchFamily="34" charset="0"/>
        </a:defRPr>
      </a:lvl1pPr>
      <a:lvl2pPr marL="450000" indent="-180000" algn="l" defTabSz="360000" rtl="0" eaLnBrk="1" latinLnBrk="0" hangingPunct="1">
        <a:spcBef>
          <a:spcPts val="300"/>
        </a:spcBef>
        <a:spcAft>
          <a:spcPts val="300"/>
        </a:spcAft>
        <a:buClr>
          <a:schemeClr val="tx2"/>
        </a:buClr>
        <a:buFont typeface="Arial"/>
        <a:buChar char="•"/>
        <a:tabLst/>
        <a:defRPr sz="1200" kern="1200">
          <a:solidFill>
            <a:schemeClr val="tx1"/>
          </a:solidFill>
          <a:latin typeface="Arial" pitchFamily="34" charset="0"/>
          <a:ea typeface="+mn-ea"/>
          <a:cs typeface="Arial" pitchFamily="34" charset="0"/>
        </a:defRPr>
      </a:lvl2pPr>
      <a:lvl3pPr marL="625475" indent="180000" algn="l" defTabSz="360000" rtl="0" eaLnBrk="1" latinLnBrk="0" hangingPunct="1">
        <a:spcBef>
          <a:spcPts val="300"/>
        </a:spcBef>
        <a:spcAft>
          <a:spcPts val="300"/>
        </a:spcAft>
        <a:buClr>
          <a:schemeClr val="tx2"/>
        </a:buClr>
        <a:buFont typeface="Arial"/>
        <a:buChar char="•"/>
        <a:tabLst/>
        <a:defRPr sz="1200" kern="1200">
          <a:solidFill>
            <a:schemeClr val="tx1"/>
          </a:solidFill>
          <a:latin typeface="Arial" pitchFamily="34" charset="0"/>
          <a:ea typeface="+mn-ea"/>
          <a:cs typeface="Arial" pitchFamily="34" charset="0"/>
        </a:defRPr>
      </a:lvl3pPr>
      <a:lvl4pPr marL="738188" indent="0" algn="l" defTabSz="1031875" rtl="0" eaLnBrk="1" latinLnBrk="0" hangingPunct="1">
        <a:spcBef>
          <a:spcPct val="20000"/>
        </a:spcBef>
        <a:buFont typeface="Arial" pitchFamily="34" charset="0"/>
        <a:buNone/>
        <a:defRPr sz="1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4.xml"/><Relationship Id="rId1" Type="http://schemas.openxmlformats.org/officeDocument/2006/relationships/slideLayout" Target="../slideLayouts/slideLayout10.xml"/><Relationship Id="rId4" Type="http://schemas.microsoft.com/office/2007/relationships/hdphoto" Target="../media/hdphoto9.wdp"/></Relationships>
</file>

<file path=ppt/slides/_rels/slide1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5.xml"/><Relationship Id="rId1" Type="http://schemas.openxmlformats.org/officeDocument/2006/relationships/slideLayout" Target="../slideLayouts/slideLayout10.xml"/><Relationship Id="rId4" Type="http://schemas.microsoft.com/office/2007/relationships/hdphoto" Target="../media/hdphoto10.wdp"/></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7.xml"/><Relationship Id="rId1" Type="http://schemas.openxmlformats.org/officeDocument/2006/relationships/slideLayout" Target="../slideLayouts/slideLayout10.xml"/><Relationship Id="rId4" Type="http://schemas.microsoft.com/office/2007/relationships/hdphoto" Target="../media/hdphoto11.wdp"/></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0.xml"/><Relationship Id="rId1" Type="http://schemas.openxmlformats.org/officeDocument/2006/relationships/slideLayout" Target="../slideLayouts/slideLayout10.xml"/><Relationship Id="rId4" Type="http://schemas.microsoft.com/office/2007/relationships/hdphoto" Target="../media/hdphoto12.wdp"/></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21.xml"/><Relationship Id="rId1" Type="http://schemas.openxmlformats.org/officeDocument/2006/relationships/slideLayout" Target="../slideLayouts/slideLayout10.xml"/><Relationship Id="rId5" Type="http://schemas.openxmlformats.org/officeDocument/2006/relationships/image" Target="../media/image27.png"/><Relationship Id="rId4" Type="http://schemas.openxmlformats.org/officeDocument/2006/relationships/image" Target="../media/image26.png"/></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3.xml"/><Relationship Id="rId1" Type="http://schemas.openxmlformats.org/officeDocument/2006/relationships/tags" Target="../tags/tag76.xml"/><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1.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1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 Id="rId9" Type="http://schemas.microsoft.com/office/2007/relationships/hdphoto" Target="../media/hdphoto1.wdp"/></Relationships>
</file>

<file path=ppt/slides/_rels/slide5.xml.rels><?xml version="1.0" encoding="UTF-8" standalone="yes"?>
<Relationships xmlns="http://schemas.openxmlformats.org/package/2006/relationships"><Relationship Id="rId8" Type="http://schemas.microsoft.com/office/2007/relationships/hdphoto" Target="../media/hdphoto4.wdp"/><Relationship Id="rId3" Type="http://schemas.openxmlformats.org/officeDocument/2006/relationships/image" Target="../media/image14.png"/><Relationship Id="rId7"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11.xml"/><Relationship Id="rId6" Type="http://schemas.microsoft.com/office/2007/relationships/hdphoto" Target="../media/hdphoto3.wdp"/><Relationship Id="rId5" Type="http://schemas.openxmlformats.org/officeDocument/2006/relationships/image" Target="../media/image15.png"/><Relationship Id="rId4" Type="http://schemas.microsoft.com/office/2007/relationships/hdphoto" Target="../media/hdphoto2.wdp"/></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10.xml"/><Relationship Id="rId6" Type="http://schemas.microsoft.com/office/2007/relationships/hdphoto" Target="../media/hdphoto6.wdp"/><Relationship Id="rId5" Type="http://schemas.openxmlformats.org/officeDocument/2006/relationships/image" Target="../media/image18.png"/><Relationship Id="rId4" Type="http://schemas.microsoft.com/office/2007/relationships/hdphoto" Target="../media/hdphoto5.wdp"/></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8.xml"/><Relationship Id="rId1" Type="http://schemas.openxmlformats.org/officeDocument/2006/relationships/slideLayout" Target="../slideLayouts/slideLayout10.xml"/><Relationship Id="rId6" Type="http://schemas.microsoft.com/office/2007/relationships/hdphoto" Target="../media/hdphoto8.wdp"/><Relationship Id="rId5" Type="http://schemas.openxmlformats.org/officeDocument/2006/relationships/image" Target="../media/image20.png"/><Relationship Id="rId4" Type="http://schemas.microsoft.com/office/2007/relationships/hdphoto" Target="../media/hdphoto7.wdp"/></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8940" y="1124744"/>
            <a:ext cx="6784420" cy="1245945"/>
          </a:xfrm>
        </p:spPr>
        <p:txBody>
          <a:bodyPr anchor="t"/>
          <a:lstStyle/>
          <a:p>
            <a:r>
              <a:rPr lang="en-GB" dirty="0"/>
              <a:t>Applying a stepped wedge design to evaluate a school-based intervention: Lessons Learned</a:t>
            </a:r>
            <a:br>
              <a:rPr lang="en-GB" dirty="0"/>
            </a:br>
            <a:br>
              <a:rPr lang="en-US" dirty="0"/>
            </a:br>
            <a:endParaRPr lang="en-ZA" dirty="0"/>
          </a:p>
        </p:txBody>
      </p:sp>
      <p:sp>
        <p:nvSpPr>
          <p:cNvPr id="5" name="Text Placeholder 4"/>
          <p:cNvSpPr>
            <a:spLocks noGrp="1"/>
          </p:cNvSpPr>
          <p:nvPr>
            <p:ph type="body" sz="quarter" idx="13"/>
          </p:nvPr>
        </p:nvSpPr>
        <p:spPr>
          <a:xfrm>
            <a:off x="1408941" y="3556260"/>
            <a:ext cx="8009206" cy="326597"/>
          </a:xfrm>
        </p:spPr>
        <p:txBody>
          <a:bodyPr/>
          <a:lstStyle/>
          <a:p>
            <a:r>
              <a:rPr lang="en-ZA" dirty="0"/>
              <a:t>SAMEA Conference, October 2017</a:t>
            </a:r>
          </a:p>
        </p:txBody>
      </p:sp>
      <p:sp>
        <p:nvSpPr>
          <p:cNvPr id="4" name="Text Placeholder 3"/>
          <p:cNvSpPr>
            <a:spLocks noGrp="1"/>
          </p:cNvSpPr>
          <p:nvPr>
            <p:ph type="body" sz="quarter" idx="11"/>
          </p:nvPr>
        </p:nvSpPr>
        <p:spPr>
          <a:xfrm>
            <a:off x="1408941" y="2435555"/>
            <a:ext cx="7216467" cy="633405"/>
          </a:xfrm>
        </p:spPr>
        <p:txBody>
          <a:bodyPr/>
          <a:lstStyle/>
          <a:p>
            <a:r>
              <a:rPr lang="en-ZA" dirty="0"/>
              <a:t>Bridget Dube</a:t>
            </a:r>
            <a:r>
              <a:rPr lang="en-ZA" baseline="30000" dirty="0"/>
              <a:t>1</a:t>
            </a:r>
            <a:r>
              <a:rPr lang="en-ZA" dirty="0"/>
              <a:t>, Kirsten Mulcahy</a:t>
            </a:r>
            <a:r>
              <a:rPr lang="en-ZA" baseline="30000" dirty="0"/>
              <a:t>1</a:t>
            </a:r>
            <a:r>
              <a:rPr lang="en-ZA" dirty="0"/>
              <a:t>, Sarah Magni</a:t>
            </a:r>
            <a:r>
              <a:rPr lang="en-ZA" baseline="30000" dirty="0"/>
              <a:t>1</a:t>
            </a:r>
            <a:r>
              <a:rPr lang="en-ZA" dirty="0"/>
              <a:t>, Saul Johnson</a:t>
            </a:r>
            <a:r>
              <a:rPr lang="en-ZA" baseline="30000" dirty="0"/>
              <a:t>1, </a:t>
            </a:r>
            <a:r>
              <a:rPr lang="en-ZA" dirty="0"/>
              <a:t>Garth Japhet</a:t>
            </a:r>
            <a:r>
              <a:rPr lang="en-ZA" baseline="30000" dirty="0"/>
              <a:t>2</a:t>
            </a:r>
            <a:r>
              <a:rPr lang="en-ZA" dirty="0"/>
              <a:t>, Pamela Kgare</a:t>
            </a:r>
            <a:r>
              <a:rPr lang="en-ZA" baseline="30000" dirty="0"/>
              <a:t>2</a:t>
            </a:r>
            <a:r>
              <a:rPr lang="en-ZA" dirty="0"/>
              <a:t>, Brian Helsby</a:t>
            </a:r>
            <a:r>
              <a:rPr lang="en-ZA" baseline="30000" dirty="0"/>
              <a:t>2</a:t>
            </a:r>
          </a:p>
        </p:txBody>
      </p:sp>
      <p:sp>
        <p:nvSpPr>
          <p:cNvPr id="7" name="Text Placeholder 6"/>
          <p:cNvSpPr>
            <a:spLocks noGrp="1"/>
          </p:cNvSpPr>
          <p:nvPr>
            <p:ph type="body" sz="quarter" idx="15"/>
          </p:nvPr>
        </p:nvSpPr>
        <p:spPr>
          <a:xfrm>
            <a:off x="1408940" y="3133826"/>
            <a:ext cx="8008555" cy="350426"/>
          </a:xfrm>
        </p:spPr>
        <p:txBody>
          <a:bodyPr/>
          <a:lstStyle/>
          <a:p>
            <a:r>
              <a:rPr lang="en-ZA" baseline="30000" dirty="0"/>
              <a:t>1 </a:t>
            </a:r>
            <a:r>
              <a:rPr lang="en-ZA" dirty="0"/>
              <a:t>Genesis Analytics, </a:t>
            </a:r>
            <a:r>
              <a:rPr lang="en-ZA" baseline="30000" dirty="0"/>
              <a:t>2 </a:t>
            </a:r>
            <a:r>
              <a:rPr lang="en-ZA" dirty="0"/>
              <a:t>Heartlines</a:t>
            </a:r>
          </a:p>
        </p:txBody>
      </p:sp>
      <p:pic>
        <p:nvPicPr>
          <p:cNvPr id="13" name="Picture 12">
            <a:extLst>
              <a:ext uri="{FF2B5EF4-FFF2-40B4-BE49-F238E27FC236}">
                <a16:creationId xmlns:a16="http://schemas.microsoft.com/office/drawing/2014/main" id="{DD6B99A0-A991-4140-92E7-FD9B445D56F5}"/>
              </a:ext>
            </a:extLst>
          </p:cNvPr>
          <p:cNvPicPr>
            <a:picLocks noChangeAspect="1"/>
          </p:cNvPicPr>
          <p:nvPr>
            <p:custDataLst>
              <p:tags r:id="rId1"/>
            </p:custDataLst>
          </p:nvPr>
        </p:nvPicPr>
        <p:blipFill rotWithShape="1">
          <a:blip r:embed="rId5" cstate="print">
            <a:extLst>
              <a:ext uri="{28A0092B-C50C-407E-A947-70E740481C1C}">
                <a14:useLocalDpi xmlns:a14="http://schemas.microsoft.com/office/drawing/2010/main" val="0"/>
              </a:ext>
            </a:extLst>
          </a:blip>
          <a:srcRect l="11193" t="23470" r="8863" b="17297"/>
          <a:stretch/>
        </p:blipFill>
        <p:spPr>
          <a:xfrm>
            <a:off x="6352370" y="5540678"/>
            <a:ext cx="3553630" cy="1090344"/>
          </a:xfrm>
          <a:prstGeom prst="rect">
            <a:avLst/>
          </a:prstGeom>
        </p:spPr>
      </p:pic>
      <p:cxnSp>
        <p:nvCxnSpPr>
          <p:cNvPr id="19" name="Straight Connector 18">
            <a:extLst>
              <a:ext uri="{FF2B5EF4-FFF2-40B4-BE49-F238E27FC236}">
                <a16:creationId xmlns:a16="http://schemas.microsoft.com/office/drawing/2014/main" id="{D808A36C-F1A5-4970-89CC-BA30586234A6}"/>
              </a:ext>
            </a:extLst>
          </p:cNvPr>
          <p:cNvCxnSpPr/>
          <p:nvPr>
            <p:custDataLst>
              <p:tags r:id="rId2"/>
            </p:custDataLst>
          </p:nvPr>
        </p:nvCxnSpPr>
        <p:spPr>
          <a:xfrm>
            <a:off x="1208584" y="1227210"/>
            <a:ext cx="0" cy="2675391"/>
          </a:xfrm>
          <a:prstGeom prst="line">
            <a:avLst/>
          </a:prstGeom>
          <a:ln w="38100" cmpd="sng">
            <a:solidFill>
              <a:schemeClr val="tx2"/>
            </a:solidFill>
            <a:round/>
          </a:ln>
          <a:effectLst/>
        </p:spPr>
        <p:style>
          <a:lnRef idx="2">
            <a:schemeClr val="accent1"/>
          </a:lnRef>
          <a:fillRef idx="0">
            <a:schemeClr val="accent1"/>
          </a:fillRef>
          <a:effectRef idx="1">
            <a:schemeClr val="accent1"/>
          </a:effectRef>
          <a:fontRef idx="minor">
            <a:schemeClr val="tx1"/>
          </a:fontRef>
        </p:style>
      </p:cxnSp>
      <p:pic>
        <p:nvPicPr>
          <p:cNvPr id="3" name="Picture 2"/>
          <p:cNvPicPr>
            <a:picLocks noChangeAspect="1"/>
          </p:cNvPicPr>
          <p:nvPr/>
        </p:nvPicPr>
        <p:blipFill>
          <a:blip r:embed="rId6"/>
          <a:stretch>
            <a:fillRect/>
          </a:stretch>
        </p:blipFill>
        <p:spPr>
          <a:xfrm>
            <a:off x="344488" y="5540678"/>
            <a:ext cx="3535128" cy="1187467"/>
          </a:xfrm>
          <a:prstGeom prst="rect">
            <a:avLst/>
          </a:prstGeom>
        </p:spPr>
      </p:pic>
    </p:spTree>
    <p:extLst>
      <p:ext uri="{BB962C8B-B14F-4D97-AF65-F5344CB8AC3E}">
        <p14:creationId xmlns:p14="http://schemas.microsoft.com/office/powerpoint/2010/main" val="25298669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28664" y="2852936"/>
            <a:ext cx="6124575" cy="1728192"/>
          </a:xfrm>
          <a:prstGeom prst="rect">
            <a:avLst/>
          </a:prstGeom>
        </p:spPr>
        <p:txBody>
          <a:bodyPr/>
          <a:lstStyle/>
          <a:p>
            <a:pPr algn="ctr"/>
            <a:r>
              <a:rPr lang="en-ZA" sz="3200" b="1" dirty="0">
                <a:solidFill>
                  <a:schemeClr val="bg1"/>
                </a:solidFill>
              </a:rPr>
              <a:t>Methods-</a:t>
            </a:r>
            <a:r>
              <a:rPr lang="en-ZA" sz="3200" dirty="0">
                <a:solidFill>
                  <a:schemeClr val="bg1"/>
                </a:solidFill>
              </a:rPr>
              <a:t>Adapting a stepped wedge design</a:t>
            </a:r>
          </a:p>
        </p:txBody>
      </p:sp>
    </p:spTree>
    <p:extLst>
      <p:ext uri="{BB962C8B-B14F-4D97-AF65-F5344CB8AC3E}">
        <p14:creationId xmlns:p14="http://schemas.microsoft.com/office/powerpoint/2010/main" val="1104896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C016C-AEAE-4D03-B70E-D3645B5CB7DB}"/>
              </a:ext>
            </a:extLst>
          </p:cNvPr>
          <p:cNvSpPr>
            <a:spLocks noGrp="1"/>
          </p:cNvSpPr>
          <p:nvPr>
            <p:ph type="title"/>
          </p:nvPr>
        </p:nvSpPr>
        <p:spPr/>
        <p:txBody>
          <a:bodyPr/>
          <a:lstStyle/>
          <a:p>
            <a:r>
              <a:rPr lang="en-ZA" dirty="0"/>
              <a:t>Initially, random sampling would be used to allocate Primary Schools into the intervention and control groups.</a:t>
            </a:r>
          </a:p>
        </p:txBody>
      </p:sp>
      <p:sp>
        <p:nvSpPr>
          <p:cNvPr id="3" name="Text Placeholder 2">
            <a:extLst>
              <a:ext uri="{FF2B5EF4-FFF2-40B4-BE49-F238E27FC236}">
                <a16:creationId xmlns:a16="http://schemas.microsoft.com/office/drawing/2014/main" id="{F4829B13-F1AA-4E15-92C5-B7BC6671A82B}"/>
              </a:ext>
            </a:extLst>
          </p:cNvPr>
          <p:cNvSpPr>
            <a:spLocks noGrp="1"/>
          </p:cNvSpPr>
          <p:nvPr>
            <p:ph type="body" sz="quarter" idx="14"/>
          </p:nvPr>
        </p:nvSpPr>
        <p:spPr/>
        <p:txBody>
          <a:bodyPr/>
          <a:lstStyle/>
          <a:p>
            <a:endParaRPr lang="en-ZA" dirty="0"/>
          </a:p>
        </p:txBody>
      </p:sp>
      <p:grpSp>
        <p:nvGrpSpPr>
          <p:cNvPr id="40" name="Group 39">
            <a:extLst>
              <a:ext uri="{FF2B5EF4-FFF2-40B4-BE49-F238E27FC236}">
                <a16:creationId xmlns:a16="http://schemas.microsoft.com/office/drawing/2014/main" id="{763B60E4-D082-43D1-84FA-F05E8ABEDBA7}"/>
              </a:ext>
            </a:extLst>
          </p:cNvPr>
          <p:cNvGrpSpPr/>
          <p:nvPr/>
        </p:nvGrpSpPr>
        <p:grpSpPr>
          <a:xfrm>
            <a:off x="1266631" y="1196752"/>
            <a:ext cx="7142753" cy="4320480"/>
            <a:chOff x="1280592" y="1196752"/>
            <a:chExt cx="6744380" cy="4176464"/>
          </a:xfrm>
          <a:solidFill>
            <a:schemeClr val="bg1">
              <a:lumMod val="95000"/>
            </a:schemeClr>
          </a:solidFill>
        </p:grpSpPr>
        <p:sp>
          <p:nvSpPr>
            <p:cNvPr id="7" name="Rectangle 6">
              <a:extLst>
                <a:ext uri="{FF2B5EF4-FFF2-40B4-BE49-F238E27FC236}">
                  <a16:creationId xmlns:a16="http://schemas.microsoft.com/office/drawing/2014/main" id="{77F684DB-4939-4F87-94B9-D6E54A4950D7}"/>
                </a:ext>
              </a:extLst>
            </p:cNvPr>
            <p:cNvSpPr/>
            <p:nvPr/>
          </p:nvSpPr>
          <p:spPr>
            <a:xfrm>
              <a:off x="1280592" y="1196752"/>
              <a:ext cx="792088" cy="4176464"/>
            </a:xfrm>
            <a:prstGeom prst="rect">
              <a:avLst/>
            </a:prstGeom>
            <a:grpFill/>
            <a:ln w="9525" cmpd="sng">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91440" tIns="45720" rIns="91440" bIns="45720" numCol="1" spcCol="0" rtlCol="0" fromWordArt="0" anchor="ctr" anchorCtr="0" forceAA="0" compatLnSpc="1">
              <a:prstTxWarp prst="textNoShape">
                <a:avLst/>
              </a:prstTxWarp>
              <a:noAutofit/>
            </a:bodyPr>
            <a:lstStyle/>
            <a:p>
              <a:pPr algn="ctr"/>
              <a:r>
                <a:rPr lang="en-ZA" sz="1400" b="1" dirty="0">
                  <a:solidFill>
                    <a:schemeClr val="tx1"/>
                  </a:solidFill>
                </a:rPr>
                <a:t> 20 schools where the implementation will take  place</a:t>
              </a:r>
            </a:p>
          </p:txBody>
        </p:sp>
        <p:sp>
          <p:nvSpPr>
            <p:cNvPr id="8" name="Rectangle 7">
              <a:extLst>
                <a:ext uri="{FF2B5EF4-FFF2-40B4-BE49-F238E27FC236}">
                  <a16:creationId xmlns:a16="http://schemas.microsoft.com/office/drawing/2014/main" id="{5497E044-5F5F-458A-A6A7-D9C07908EE09}"/>
                </a:ext>
              </a:extLst>
            </p:cNvPr>
            <p:cNvSpPr/>
            <p:nvPr/>
          </p:nvSpPr>
          <p:spPr>
            <a:xfrm>
              <a:off x="2797466" y="1556792"/>
              <a:ext cx="2383949" cy="1512168"/>
            </a:xfrm>
            <a:prstGeom prst="rect">
              <a:avLst/>
            </a:prstGeom>
            <a:grpFill/>
            <a:ln w="9525" cmpd="sng">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ZA" sz="1400" b="1" dirty="0">
                  <a:solidFill>
                    <a:schemeClr val="tx1"/>
                  </a:solidFill>
                </a:rPr>
                <a:t>10 schools randomly  allocated to intervention </a:t>
              </a:r>
            </a:p>
          </p:txBody>
        </p:sp>
        <p:sp>
          <p:nvSpPr>
            <p:cNvPr id="9" name="Rectangle 8">
              <a:extLst>
                <a:ext uri="{FF2B5EF4-FFF2-40B4-BE49-F238E27FC236}">
                  <a16:creationId xmlns:a16="http://schemas.microsoft.com/office/drawing/2014/main" id="{2112014B-C1FF-4557-8A1F-C19D81736D8C}"/>
                </a:ext>
              </a:extLst>
            </p:cNvPr>
            <p:cNvSpPr/>
            <p:nvPr/>
          </p:nvSpPr>
          <p:spPr>
            <a:xfrm>
              <a:off x="2797467" y="3593422"/>
              <a:ext cx="2383949" cy="1512168"/>
            </a:xfrm>
            <a:prstGeom prst="rect">
              <a:avLst/>
            </a:prstGeom>
            <a:grpFill/>
            <a:ln w="9525" cmpd="sng">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ZA" sz="1400" b="1" dirty="0">
                  <a:solidFill>
                    <a:schemeClr val="tx1"/>
                  </a:solidFill>
                </a:rPr>
                <a:t>10 schools randomly allocated to control</a:t>
              </a:r>
            </a:p>
          </p:txBody>
        </p:sp>
        <p:sp>
          <p:nvSpPr>
            <p:cNvPr id="10" name="Rectangle 9">
              <a:extLst>
                <a:ext uri="{FF2B5EF4-FFF2-40B4-BE49-F238E27FC236}">
                  <a16:creationId xmlns:a16="http://schemas.microsoft.com/office/drawing/2014/main" id="{F8419650-B047-4545-BE26-C8A0DC0BC7E7}"/>
                </a:ext>
              </a:extLst>
            </p:cNvPr>
            <p:cNvSpPr/>
            <p:nvPr/>
          </p:nvSpPr>
          <p:spPr>
            <a:xfrm>
              <a:off x="5600725" y="1984624"/>
              <a:ext cx="2424247" cy="648072"/>
            </a:xfrm>
            <a:prstGeom prst="rect">
              <a:avLst/>
            </a:prstGeom>
            <a:solidFill>
              <a:schemeClr val="bg1">
                <a:lumMod val="95000"/>
              </a:schemeClr>
            </a:solidFill>
            <a:ln w="9525" cmpd="sng">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ZA" sz="1400" b="1" dirty="0">
                  <a:solidFill>
                    <a:schemeClr val="tx1"/>
                  </a:solidFill>
                </a:rPr>
                <a:t>5 schools (4+1 reserve) randomly selected for research</a:t>
              </a:r>
            </a:p>
          </p:txBody>
        </p:sp>
        <p:sp>
          <p:nvSpPr>
            <p:cNvPr id="12" name="Rectangle 11">
              <a:extLst>
                <a:ext uri="{FF2B5EF4-FFF2-40B4-BE49-F238E27FC236}">
                  <a16:creationId xmlns:a16="http://schemas.microsoft.com/office/drawing/2014/main" id="{9CAEA99A-D699-45B6-A633-5C69D59F43C3}"/>
                </a:ext>
              </a:extLst>
            </p:cNvPr>
            <p:cNvSpPr/>
            <p:nvPr/>
          </p:nvSpPr>
          <p:spPr>
            <a:xfrm>
              <a:off x="5600726" y="4025470"/>
              <a:ext cx="2424246" cy="648072"/>
            </a:xfrm>
            <a:prstGeom prst="rect">
              <a:avLst/>
            </a:prstGeom>
            <a:solidFill>
              <a:schemeClr val="bg1">
                <a:lumMod val="95000"/>
              </a:schemeClr>
            </a:solidFill>
            <a:ln w="9525" cmpd="sng">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ZA" sz="1400" b="1" dirty="0">
                  <a:solidFill>
                    <a:schemeClr val="tx1"/>
                  </a:solidFill>
                </a:rPr>
                <a:t>5 schools (4+1 reserve) randomly selected for research</a:t>
              </a:r>
            </a:p>
          </p:txBody>
        </p:sp>
        <p:cxnSp>
          <p:nvCxnSpPr>
            <p:cNvPr id="14" name="Straight Connector 13">
              <a:extLst>
                <a:ext uri="{FF2B5EF4-FFF2-40B4-BE49-F238E27FC236}">
                  <a16:creationId xmlns:a16="http://schemas.microsoft.com/office/drawing/2014/main" id="{576DF8E4-E0DA-4A7F-8973-FF26BFF63D0B}"/>
                </a:ext>
              </a:extLst>
            </p:cNvPr>
            <p:cNvCxnSpPr>
              <a:cxnSpLocks/>
            </p:cNvCxnSpPr>
            <p:nvPr/>
          </p:nvCxnSpPr>
          <p:spPr>
            <a:xfrm>
              <a:off x="2072680" y="3327523"/>
              <a:ext cx="436756" cy="0"/>
            </a:xfrm>
            <a:prstGeom prst="line">
              <a:avLst/>
            </a:prstGeom>
            <a:grpFill/>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38D34C46-1DFF-4F51-9D11-8D537375107C}"/>
                </a:ext>
              </a:extLst>
            </p:cNvPr>
            <p:cNvCxnSpPr>
              <a:cxnSpLocks/>
            </p:cNvCxnSpPr>
            <p:nvPr/>
          </p:nvCxnSpPr>
          <p:spPr>
            <a:xfrm flipH="1">
              <a:off x="2509436" y="2266144"/>
              <a:ext cx="288031" cy="0"/>
            </a:xfrm>
            <a:prstGeom prst="line">
              <a:avLst/>
            </a:prstGeom>
            <a:grpFill/>
            <a:ln>
              <a:solidFill>
                <a:schemeClr val="tx2">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0918AEAC-E2BE-4F09-BF2F-00C96A90B72A}"/>
                </a:ext>
              </a:extLst>
            </p:cNvPr>
            <p:cNvCxnSpPr>
              <a:cxnSpLocks/>
              <a:stCxn id="9" idx="1"/>
            </p:cNvCxnSpPr>
            <p:nvPr/>
          </p:nvCxnSpPr>
          <p:spPr>
            <a:xfrm flipH="1">
              <a:off x="2509436" y="4349506"/>
              <a:ext cx="288031" cy="0"/>
            </a:xfrm>
            <a:prstGeom prst="line">
              <a:avLst/>
            </a:prstGeom>
            <a:grpFill/>
            <a:ln>
              <a:solidFill>
                <a:schemeClr val="tx2">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312BCF7-95CF-47DE-83EC-3AE29A3569F7}"/>
                </a:ext>
              </a:extLst>
            </p:cNvPr>
            <p:cNvCxnSpPr>
              <a:cxnSpLocks/>
            </p:cNvCxnSpPr>
            <p:nvPr/>
          </p:nvCxnSpPr>
          <p:spPr>
            <a:xfrm>
              <a:off x="2509436" y="2266144"/>
              <a:ext cx="0" cy="2101407"/>
            </a:xfrm>
            <a:prstGeom prst="line">
              <a:avLst/>
            </a:prstGeom>
            <a:grpFill/>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6ACD9375-9147-444A-B00F-9D9B64F6BB1B}"/>
                </a:ext>
              </a:extLst>
            </p:cNvPr>
            <p:cNvCxnSpPr>
              <a:cxnSpLocks/>
              <a:stCxn id="8" idx="3"/>
              <a:endCxn id="10" idx="1"/>
            </p:cNvCxnSpPr>
            <p:nvPr/>
          </p:nvCxnSpPr>
          <p:spPr>
            <a:xfrm flipV="1">
              <a:off x="5181415" y="2308660"/>
              <a:ext cx="419309" cy="4216"/>
            </a:xfrm>
            <a:prstGeom prst="line">
              <a:avLst/>
            </a:prstGeom>
            <a:grpFill/>
            <a:ln>
              <a:solidFill>
                <a:schemeClr val="tx2">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6FBA4406-773A-4886-B0FC-A2CF536FFCC8}"/>
                </a:ext>
              </a:extLst>
            </p:cNvPr>
            <p:cNvCxnSpPr>
              <a:cxnSpLocks/>
              <a:stCxn id="9" idx="3"/>
              <a:endCxn id="12" idx="1"/>
            </p:cNvCxnSpPr>
            <p:nvPr/>
          </p:nvCxnSpPr>
          <p:spPr>
            <a:xfrm>
              <a:off x="5181416" y="4349506"/>
              <a:ext cx="419309" cy="0"/>
            </a:xfrm>
            <a:prstGeom prst="line">
              <a:avLst/>
            </a:prstGeom>
            <a:grpFill/>
            <a:ln>
              <a:solidFill>
                <a:schemeClr val="tx2">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71817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C016C-AEAE-4D03-B70E-D3645B5CB7DB}"/>
              </a:ext>
            </a:extLst>
          </p:cNvPr>
          <p:cNvSpPr>
            <a:spLocks noGrp="1"/>
          </p:cNvSpPr>
          <p:nvPr>
            <p:ph type="title"/>
          </p:nvPr>
        </p:nvSpPr>
        <p:spPr>
          <a:xfrm>
            <a:off x="367928" y="250425"/>
            <a:ext cx="9185517" cy="639762"/>
          </a:xfrm>
        </p:spPr>
        <p:txBody>
          <a:bodyPr/>
          <a:lstStyle/>
          <a:p>
            <a:r>
              <a:rPr lang="en-ZA" dirty="0"/>
              <a:t>…but convenience sampling had to be used due to time constraints and the availability of schools.</a:t>
            </a:r>
          </a:p>
        </p:txBody>
      </p:sp>
      <p:sp>
        <p:nvSpPr>
          <p:cNvPr id="3" name="Text Placeholder 2">
            <a:extLst>
              <a:ext uri="{FF2B5EF4-FFF2-40B4-BE49-F238E27FC236}">
                <a16:creationId xmlns:a16="http://schemas.microsoft.com/office/drawing/2014/main" id="{F4829B13-F1AA-4E15-92C5-B7BC6671A82B}"/>
              </a:ext>
            </a:extLst>
          </p:cNvPr>
          <p:cNvSpPr>
            <a:spLocks noGrp="1"/>
          </p:cNvSpPr>
          <p:nvPr>
            <p:ph type="body" sz="quarter" idx="14"/>
          </p:nvPr>
        </p:nvSpPr>
        <p:spPr/>
        <p:txBody>
          <a:bodyPr/>
          <a:lstStyle/>
          <a:p>
            <a:endParaRPr lang="en-ZA" dirty="0"/>
          </a:p>
        </p:txBody>
      </p:sp>
      <p:grpSp>
        <p:nvGrpSpPr>
          <p:cNvPr id="6" name="Group 5">
            <a:extLst>
              <a:ext uri="{FF2B5EF4-FFF2-40B4-BE49-F238E27FC236}">
                <a16:creationId xmlns:a16="http://schemas.microsoft.com/office/drawing/2014/main" id="{1BDCDACC-C24A-485C-AE26-DFA44A4AE4BC}"/>
              </a:ext>
            </a:extLst>
          </p:cNvPr>
          <p:cNvGrpSpPr/>
          <p:nvPr/>
        </p:nvGrpSpPr>
        <p:grpSpPr>
          <a:xfrm>
            <a:off x="1280592" y="1268760"/>
            <a:ext cx="7205283" cy="4320480"/>
            <a:chOff x="1280592" y="1196752"/>
            <a:chExt cx="6803422" cy="4176464"/>
          </a:xfrm>
          <a:solidFill>
            <a:schemeClr val="bg1">
              <a:lumMod val="95000"/>
            </a:schemeClr>
          </a:solidFill>
        </p:grpSpPr>
        <p:sp>
          <p:nvSpPr>
            <p:cNvPr id="7" name="Rectangle 6">
              <a:extLst>
                <a:ext uri="{FF2B5EF4-FFF2-40B4-BE49-F238E27FC236}">
                  <a16:creationId xmlns:a16="http://schemas.microsoft.com/office/drawing/2014/main" id="{B34A2C0E-B2CF-4740-88D6-041657624362}"/>
                </a:ext>
              </a:extLst>
            </p:cNvPr>
            <p:cNvSpPr/>
            <p:nvPr/>
          </p:nvSpPr>
          <p:spPr>
            <a:xfrm>
              <a:off x="1280592" y="1196752"/>
              <a:ext cx="792088" cy="4176464"/>
            </a:xfrm>
            <a:prstGeom prst="rect">
              <a:avLst/>
            </a:prstGeom>
            <a:grpFill/>
            <a:ln w="9525" cmpd="sng">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91440" tIns="45720" rIns="91440" bIns="45720" numCol="1" spcCol="0" rtlCol="0" fromWordArt="0" anchor="ctr" anchorCtr="0" forceAA="0" compatLnSpc="1">
              <a:prstTxWarp prst="textNoShape">
                <a:avLst/>
              </a:prstTxWarp>
              <a:noAutofit/>
            </a:bodyPr>
            <a:lstStyle/>
            <a:p>
              <a:pPr algn="ctr"/>
              <a:r>
                <a:rPr lang="en-ZA" sz="1400" b="1" dirty="0">
                  <a:solidFill>
                    <a:schemeClr val="tx1"/>
                  </a:solidFill>
                </a:rPr>
                <a:t> 15  schools where the implementation took place</a:t>
              </a:r>
            </a:p>
          </p:txBody>
        </p:sp>
        <p:sp>
          <p:nvSpPr>
            <p:cNvPr id="8" name="Rectangle 7">
              <a:extLst>
                <a:ext uri="{FF2B5EF4-FFF2-40B4-BE49-F238E27FC236}">
                  <a16:creationId xmlns:a16="http://schemas.microsoft.com/office/drawing/2014/main" id="{BD484978-F0C3-4E4D-8CF8-EA2680B36E56}"/>
                </a:ext>
              </a:extLst>
            </p:cNvPr>
            <p:cNvSpPr/>
            <p:nvPr/>
          </p:nvSpPr>
          <p:spPr>
            <a:xfrm>
              <a:off x="2797466" y="1556792"/>
              <a:ext cx="2383949" cy="1512168"/>
            </a:xfrm>
            <a:prstGeom prst="rect">
              <a:avLst/>
            </a:prstGeom>
            <a:grpFill/>
            <a:ln w="9525" cmpd="sng">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ZA" sz="1400" b="1" dirty="0">
                  <a:solidFill>
                    <a:schemeClr val="tx1"/>
                  </a:solidFill>
                </a:rPr>
                <a:t>9 schools conveniently  allocated to intervention group</a:t>
              </a:r>
            </a:p>
          </p:txBody>
        </p:sp>
        <p:sp>
          <p:nvSpPr>
            <p:cNvPr id="9" name="Rectangle 8">
              <a:extLst>
                <a:ext uri="{FF2B5EF4-FFF2-40B4-BE49-F238E27FC236}">
                  <a16:creationId xmlns:a16="http://schemas.microsoft.com/office/drawing/2014/main" id="{BC1C72A4-E2C3-4BDA-A3F5-DA854C8FA2B0}"/>
                </a:ext>
              </a:extLst>
            </p:cNvPr>
            <p:cNvSpPr/>
            <p:nvPr/>
          </p:nvSpPr>
          <p:spPr>
            <a:xfrm>
              <a:off x="2797467" y="3593422"/>
              <a:ext cx="2383949" cy="1512168"/>
            </a:xfrm>
            <a:prstGeom prst="rect">
              <a:avLst/>
            </a:prstGeom>
            <a:grpFill/>
            <a:ln w="9525" cmpd="sng">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ZA" sz="1400" b="1" dirty="0">
                  <a:solidFill>
                    <a:schemeClr val="tx1"/>
                  </a:solidFill>
                </a:rPr>
                <a:t>6 schools conveniently allocated to control group</a:t>
              </a:r>
            </a:p>
          </p:txBody>
        </p:sp>
        <p:sp>
          <p:nvSpPr>
            <p:cNvPr id="10" name="Rectangle 9">
              <a:extLst>
                <a:ext uri="{FF2B5EF4-FFF2-40B4-BE49-F238E27FC236}">
                  <a16:creationId xmlns:a16="http://schemas.microsoft.com/office/drawing/2014/main" id="{06F3883D-1FA7-428B-9805-278BBE7EAEB1}"/>
                </a:ext>
              </a:extLst>
            </p:cNvPr>
            <p:cNvSpPr/>
            <p:nvPr/>
          </p:nvSpPr>
          <p:spPr>
            <a:xfrm>
              <a:off x="5700065" y="1988840"/>
              <a:ext cx="2383949" cy="648072"/>
            </a:xfrm>
            <a:prstGeom prst="rect">
              <a:avLst/>
            </a:prstGeom>
            <a:grpFill/>
            <a:ln w="9525" cmpd="sng">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ZA" sz="1400" b="1" dirty="0">
                  <a:solidFill>
                    <a:schemeClr val="tx1"/>
                  </a:solidFill>
                </a:rPr>
                <a:t>5 schools (4+1 reserve) randomly selected for research</a:t>
              </a:r>
            </a:p>
          </p:txBody>
        </p:sp>
        <p:sp>
          <p:nvSpPr>
            <p:cNvPr id="11" name="Rectangle 10">
              <a:extLst>
                <a:ext uri="{FF2B5EF4-FFF2-40B4-BE49-F238E27FC236}">
                  <a16:creationId xmlns:a16="http://schemas.microsoft.com/office/drawing/2014/main" id="{79B1AD99-0C20-4D6E-9C78-8092544F5190}"/>
                </a:ext>
              </a:extLst>
            </p:cNvPr>
            <p:cNvSpPr/>
            <p:nvPr/>
          </p:nvSpPr>
          <p:spPr>
            <a:xfrm>
              <a:off x="5675128" y="4023342"/>
              <a:ext cx="2383949" cy="648072"/>
            </a:xfrm>
            <a:prstGeom prst="rect">
              <a:avLst/>
            </a:prstGeom>
            <a:grpFill/>
            <a:ln w="9525" cmpd="sng">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ZA" sz="1400" b="1" dirty="0">
                  <a:solidFill>
                    <a:schemeClr val="tx1"/>
                  </a:solidFill>
                </a:rPr>
                <a:t>5 schools (4+1 reserve) randomly selected for research</a:t>
              </a:r>
            </a:p>
          </p:txBody>
        </p:sp>
        <p:cxnSp>
          <p:nvCxnSpPr>
            <p:cNvPr id="12" name="Straight Connector 11">
              <a:extLst>
                <a:ext uri="{FF2B5EF4-FFF2-40B4-BE49-F238E27FC236}">
                  <a16:creationId xmlns:a16="http://schemas.microsoft.com/office/drawing/2014/main" id="{7FB77ACD-F6B9-473A-B37A-D163B95085A5}"/>
                </a:ext>
              </a:extLst>
            </p:cNvPr>
            <p:cNvCxnSpPr>
              <a:cxnSpLocks/>
            </p:cNvCxnSpPr>
            <p:nvPr/>
          </p:nvCxnSpPr>
          <p:spPr>
            <a:xfrm>
              <a:off x="2072680" y="3327523"/>
              <a:ext cx="436756" cy="0"/>
            </a:xfrm>
            <a:prstGeom prst="line">
              <a:avLst/>
            </a:prstGeom>
            <a:grpFill/>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3" name="Straight Connector 12">
              <a:extLst>
                <a:ext uri="{FF2B5EF4-FFF2-40B4-BE49-F238E27FC236}">
                  <a16:creationId xmlns:a16="http://schemas.microsoft.com/office/drawing/2014/main" id="{6AC5334E-2954-4C6E-BFD9-5C61276BA804}"/>
                </a:ext>
              </a:extLst>
            </p:cNvPr>
            <p:cNvCxnSpPr>
              <a:cxnSpLocks/>
            </p:cNvCxnSpPr>
            <p:nvPr/>
          </p:nvCxnSpPr>
          <p:spPr>
            <a:xfrm flipH="1">
              <a:off x="2509436" y="2266144"/>
              <a:ext cx="288031" cy="0"/>
            </a:xfrm>
            <a:prstGeom prst="line">
              <a:avLst/>
            </a:prstGeom>
            <a:grpFill/>
            <a:ln>
              <a:solidFill>
                <a:schemeClr val="tx2">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B5264C73-81F2-4B3D-A350-AA6418101AF4}"/>
                </a:ext>
              </a:extLst>
            </p:cNvPr>
            <p:cNvCxnSpPr>
              <a:cxnSpLocks/>
              <a:stCxn id="9" idx="1"/>
            </p:cNvCxnSpPr>
            <p:nvPr/>
          </p:nvCxnSpPr>
          <p:spPr>
            <a:xfrm flipH="1">
              <a:off x="2509436" y="4349506"/>
              <a:ext cx="288031" cy="0"/>
            </a:xfrm>
            <a:prstGeom prst="line">
              <a:avLst/>
            </a:prstGeom>
            <a:grpFill/>
            <a:ln>
              <a:solidFill>
                <a:schemeClr val="tx2">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C998D38E-81D0-4A97-A8CD-D605FF78550B}"/>
                </a:ext>
              </a:extLst>
            </p:cNvPr>
            <p:cNvCxnSpPr>
              <a:cxnSpLocks/>
            </p:cNvCxnSpPr>
            <p:nvPr/>
          </p:nvCxnSpPr>
          <p:spPr>
            <a:xfrm>
              <a:off x="2509436" y="2266144"/>
              <a:ext cx="0" cy="2101407"/>
            </a:xfrm>
            <a:prstGeom prst="line">
              <a:avLst/>
            </a:prstGeom>
            <a:grpFill/>
            <a:ln>
              <a:solidFill>
                <a:schemeClr val="tx2">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8FD130F7-9E3E-4F81-B223-2DB67DE5EBA5}"/>
                </a:ext>
              </a:extLst>
            </p:cNvPr>
            <p:cNvCxnSpPr>
              <a:cxnSpLocks/>
              <a:stCxn id="8" idx="3"/>
              <a:endCxn id="10" idx="1"/>
            </p:cNvCxnSpPr>
            <p:nvPr/>
          </p:nvCxnSpPr>
          <p:spPr>
            <a:xfrm>
              <a:off x="5181415" y="2312876"/>
              <a:ext cx="518650" cy="0"/>
            </a:xfrm>
            <a:prstGeom prst="line">
              <a:avLst/>
            </a:prstGeom>
            <a:grpFill/>
            <a:ln>
              <a:solidFill>
                <a:schemeClr val="tx2">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10E783D-250A-4F73-A8D7-EF27F5168044}"/>
                </a:ext>
              </a:extLst>
            </p:cNvPr>
            <p:cNvCxnSpPr>
              <a:cxnSpLocks/>
              <a:stCxn id="9" idx="3"/>
              <a:endCxn id="11" idx="1"/>
            </p:cNvCxnSpPr>
            <p:nvPr/>
          </p:nvCxnSpPr>
          <p:spPr>
            <a:xfrm flipV="1">
              <a:off x="5181416" y="4347379"/>
              <a:ext cx="493712" cy="2128"/>
            </a:xfrm>
            <a:prstGeom prst="line">
              <a:avLst/>
            </a:prstGeom>
            <a:grpFill/>
            <a:ln>
              <a:solidFill>
                <a:schemeClr val="tx2">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080960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7928" y="286040"/>
            <a:ext cx="9185517" cy="639762"/>
          </a:xfrm>
        </p:spPr>
        <p:txBody>
          <a:bodyPr/>
          <a:lstStyle/>
          <a:p>
            <a:r>
              <a:rPr lang="en-ZA" dirty="0"/>
              <a:t>The final stepped wedge design adapted for My Money, My Values.</a:t>
            </a:r>
            <a:endParaRPr lang="en-GB" dirty="0"/>
          </a:p>
        </p:txBody>
      </p:sp>
      <p:sp>
        <p:nvSpPr>
          <p:cNvPr id="3" name="Text Placeholder 2"/>
          <p:cNvSpPr>
            <a:spLocks noGrp="1"/>
          </p:cNvSpPr>
          <p:nvPr>
            <p:ph type="body" sz="quarter" idx="14"/>
          </p:nvPr>
        </p:nvSpPr>
        <p:spPr/>
        <p:txBody>
          <a:bodyPr/>
          <a:lstStyle/>
          <a:p>
            <a:endParaRPr lang="en-GB" dirty="0"/>
          </a:p>
        </p:txBody>
      </p:sp>
      <p:graphicFrame>
        <p:nvGraphicFramePr>
          <p:cNvPr id="6" name="Table 5"/>
          <p:cNvGraphicFramePr>
            <a:graphicFrameLocks noGrp="1"/>
          </p:cNvGraphicFramePr>
          <p:nvPr>
            <p:extLst>
              <p:ext uri="{D42A27DB-BD31-4B8C-83A1-F6EECF244321}">
                <p14:modId xmlns:p14="http://schemas.microsoft.com/office/powerpoint/2010/main" val="1743840357"/>
              </p:ext>
            </p:extLst>
          </p:nvPr>
        </p:nvGraphicFramePr>
        <p:xfrm>
          <a:off x="545990" y="1340768"/>
          <a:ext cx="8640960" cy="2094572"/>
        </p:xfrm>
        <a:graphic>
          <a:graphicData uri="http://schemas.openxmlformats.org/drawingml/2006/table">
            <a:tbl>
              <a:tblPr firstRow="1" bandRow="1">
                <a:tableStyleId>{5C22544A-7EE6-4342-B048-85BDC9FD1C3A}</a:tableStyleId>
              </a:tblPr>
              <a:tblGrid>
                <a:gridCol w="2880320">
                  <a:extLst>
                    <a:ext uri="{9D8B030D-6E8A-4147-A177-3AD203B41FA5}">
                      <a16:colId xmlns:a16="http://schemas.microsoft.com/office/drawing/2014/main" val="20000"/>
                    </a:ext>
                  </a:extLst>
                </a:gridCol>
                <a:gridCol w="2880320">
                  <a:extLst>
                    <a:ext uri="{9D8B030D-6E8A-4147-A177-3AD203B41FA5}">
                      <a16:colId xmlns:a16="http://schemas.microsoft.com/office/drawing/2014/main" val="20001"/>
                    </a:ext>
                  </a:extLst>
                </a:gridCol>
                <a:gridCol w="2880320">
                  <a:extLst>
                    <a:ext uri="{9D8B030D-6E8A-4147-A177-3AD203B41FA5}">
                      <a16:colId xmlns:a16="http://schemas.microsoft.com/office/drawing/2014/main" val="20002"/>
                    </a:ext>
                  </a:extLst>
                </a:gridCol>
              </a:tblGrid>
              <a:tr h="472968">
                <a:tc>
                  <a:txBody>
                    <a:bodyPr/>
                    <a:lstStyle/>
                    <a:p>
                      <a:r>
                        <a:rPr lang="en-US" dirty="0"/>
                        <a:t>Time Period</a:t>
                      </a:r>
                      <a:endParaRPr lang="en-US" sz="2400" b="1" dirty="0"/>
                    </a:p>
                  </a:txBody>
                  <a:tcPr/>
                </a:tc>
                <a:tc>
                  <a:txBody>
                    <a:bodyPr/>
                    <a:lstStyle/>
                    <a:p>
                      <a:pPr algn="ctr"/>
                      <a:r>
                        <a:rPr lang="en-US" dirty="0"/>
                        <a:t>Time 1</a:t>
                      </a:r>
                    </a:p>
                  </a:txBody>
                  <a:tcPr/>
                </a:tc>
                <a:tc>
                  <a:txBody>
                    <a:bodyPr/>
                    <a:lstStyle/>
                    <a:p>
                      <a:pPr algn="ctr"/>
                      <a:r>
                        <a:rPr lang="en-US" dirty="0"/>
                        <a:t>Time 2</a:t>
                      </a:r>
                    </a:p>
                  </a:txBody>
                  <a:tcPr/>
                </a:tc>
                <a:extLst>
                  <a:ext uri="{0D108BD9-81ED-4DB2-BD59-A6C34878D82A}">
                    <a16:rowId xmlns:a16="http://schemas.microsoft.com/office/drawing/2014/main" val="10000"/>
                  </a:ext>
                </a:extLst>
              </a:tr>
              <a:tr h="810802">
                <a:tc>
                  <a:txBody>
                    <a:bodyPr/>
                    <a:lstStyle/>
                    <a:p>
                      <a:pPr algn="ctr"/>
                      <a:r>
                        <a:rPr lang="en-US" b="0" dirty="0"/>
                        <a:t>Cohort 1</a:t>
                      </a:r>
                    </a:p>
                    <a:p>
                      <a:pPr algn="ctr"/>
                      <a:r>
                        <a:rPr lang="en-US" b="0" dirty="0"/>
                        <a:t>(2015)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0" dirty="0"/>
                        <a:t>Control</a:t>
                      </a:r>
                    </a:p>
                    <a:p>
                      <a:pPr algn="ctr"/>
                      <a:endParaRPr lang="en-US" b="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0" i="0" dirty="0"/>
                        <a:t>Intervention</a:t>
                      </a:r>
                    </a:p>
                    <a:p>
                      <a:pPr algn="ctr"/>
                      <a:endParaRPr lang="en-US" b="0" dirty="0"/>
                    </a:p>
                  </a:txBody>
                  <a:tcPr/>
                </a:tc>
                <a:extLst>
                  <a:ext uri="{0D108BD9-81ED-4DB2-BD59-A6C34878D82A}">
                    <a16:rowId xmlns:a16="http://schemas.microsoft.com/office/drawing/2014/main" val="3029492940"/>
                  </a:ext>
                </a:extLst>
              </a:tr>
              <a:tr h="810802">
                <a:tc>
                  <a:txBody>
                    <a:bodyPr/>
                    <a:lstStyle/>
                    <a:p>
                      <a:pPr algn="ctr"/>
                      <a:r>
                        <a:rPr lang="en-US" b="0" dirty="0"/>
                        <a:t>Cohort 2</a:t>
                      </a:r>
                    </a:p>
                    <a:p>
                      <a:pPr algn="ctr"/>
                      <a:r>
                        <a:rPr lang="en-US" b="0" dirty="0"/>
                        <a:t>(2016)</a:t>
                      </a:r>
                    </a:p>
                  </a:txBody>
                  <a:tcPr/>
                </a:tc>
                <a:tc>
                  <a:txBody>
                    <a:bodyPr/>
                    <a:lstStyle/>
                    <a:p>
                      <a:pPr algn="ctr"/>
                      <a:r>
                        <a:rPr lang="en-US" b="0" dirty="0"/>
                        <a:t>Control</a:t>
                      </a:r>
                    </a:p>
                  </a:txBody>
                  <a:tcPr/>
                </a:tc>
                <a:tc>
                  <a:txBody>
                    <a:bodyPr/>
                    <a:lstStyle/>
                    <a:p>
                      <a:pPr algn="ctr"/>
                      <a:r>
                        <a:rPr lang="en-US" b="0" dirty="0"/>
                        <a:t>Control</a:t>
                      </a:r>
                    </a:p>
                  </a:txBody>
                  <a:tcPr/>
                </a:tc>
                <a:extLst>
                  <a:ext uri="{0D108BD9-81ED-4DB2-BD59-A6C34878D82A}">
                    <a16:rowId xmlns:a16="http://schemas.microsoft.com/office/drawing/2014/main" val="10001"/>
                  </a:ext>
                </a:extLst>
              </a:tr>
            </a:tbl>
          </a:graphicData>
        </a:graphic>
      </p:graphicFrame>
      <p:sp>
        <p:nvSpPr>
          <p:cNvPr id="12" name="TextBox 11">
            <a:extLst>
              <a:ext uri="{FF2B5EF4-FFF2-40B4-BE49-F238E27FC236}">
                <a16:creationId xmlns:a16="http://schemas.microsoft.com/office/drawing/2014/main" id="{BE937678-5481-40A0-89FE-9FB0E78BB7BA}"/>
              </a:ext>
            </a:extLst>
          </p:cNvPr>
          <p:cNvSpPr txBox="1"/>
          <p:nvPr/>
        </p:nvSpPr>
        <p:spPr>
          <a:xfrm rot="16200000">
            <a:off x="318600" y="2550687"/>
            <a:ext cx="1656184" cy="339039"/>
          </a:xfrm>
          <a:prstGeom prst="rect">
            <a:avLst/>
          </a:prstGeom>
          <a:noFill/>
          <a:effectLst/>
        </p:spPr>
        <p:txBody>
          <a:bodyPr wrap="square" lIns="108000" tIns="61200" rIns="108000" bIns="61200" rtlCol="0" anchor="ctr">
            <a:spAutoFit/>
          </a:bodyPr>
          <a:lstStyle/>
          <a:p>
            <a:pPr algn="ctr"/>
            <a:r>
              <a:rPr lang="en-ZA" sz="1200" dirty="0">
                <a:latin typeface="Arial"/>
                <a:cs typeface="Arial"/>
              </a:rPr>
              <a:t>Data </a:t>
            </a:r>
            <a:r>
              <a:rPr lang="en-ZA" sz="1400" dirty="0">
                <a:latin typeface="Arial"/>
                <a:cs typeface="Arial"/>
              </a:rPr>
              <a:t>collection</a:t>
            </a:r>
          </a:p>
        </p:txBody>
      </p:sp>
      <p:cxnSp>
        <p:nvCxnSpPr>
          <p:cNvPr id="15" name="Straight Arrow Connector 14">
            <a:extLst>
              <a:ext uri="{FF2B5EF4-FFF2-40B4-BE49-F238E27FC236}">
                <a16:creationId xmlns:a16="http://schemas.microsoft.com/office/drawing/2014/main" id="{B85C1181-B959-487B-AD10-EFA9CE904150}"/>
              </a:ext>
            </a:extLst>
          </p:cNvPr>
          <p:cNvCxnSpPr>
            <a:cxnSpLocks/>
          </p:cNvCxnSpPr>
          <p:nvPr/>
        </p:nvCxnSpPr>
        <p:spPr>
          <a:xfrm>
            <a:off x="1424608" y="1916832"/>
            <a:ext cx="0" cy="1296144"/>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7965434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Rounded Corners 5">
            <a:extLst>
              <a:ext uri="{FF2B5EF4-FFF2-40B4-BE49-F238E27FC236}">
                <a16:creationId xmlns:a16="http://schemas.microsoft.com/office/drawing/2014/main" id="{96230726-0717-47FB-B989-B4B5F59BA958}"/>
              </a:ext>
            </a:extLst>
          </p:cNvPr>
          <p:cNvSpPr/>
          <p:nvPr/>
        </p:nvSpPr>
        <p:spPr>
          <a:xfrm>
            <a:off x="338139" y="2071318"/>
            <a:ext cx="9298932" cy="3660902"/>
          </a:xfrm>
          <a:prstGeom prst="rect">
            <a:avLst/>
          </a:prstGeom>
          <a:solidFill>
            <a:schemeClr val="bg1">
              <a:lumMod val="95000"/>
            </a:schemeClr>
          </a:solidFill>
          <a:ln w="28575" cmpd="sng">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114550" lvl="4" indent="-285750">
              <a:buFont typeface="Arial" panose="020B0604020202020204" pitchFamily="34" charset="0"/>
              <a:buChar char="•"/>
            </a:pPr>
            <a:r>
              <a:rPr lang="en-US" sz="1400" dirty="0">
                <a:solidFill>
                  <a:schemeClr val="tx1"/>
                </a:solidFill>
              </a:rPr>
              <a:t>Paper-based questionnaire.</a:t>
            </a:r>
          </a:p>
          <a:p>
            <a:pPr marL="2114550" lvl="4" indent="-285750">
              <a:buFont typeface="Arial" panose="020B0604020202020204" pitchFamily="34" charset="0"/>
              <a:buChar char="•"/>
            </a:pPr>
            <a:r>
              <a:rPr lang="en-US" sz="1400" dirty="0">
                <a:solidFill>
                  <a:schemeClr val="tx1"/>
                </a:solidFill>
              </a:rPr>
              <a:t>Measured knowledge, ideational factors and behaviors related to values: honesty, diligence and thrift.</a:t>
            </a:r>
          </a:p>
          <a:p>
            <a:pPr marL="2114550" lvl="4" indent="-285750">
              <a:buFont typeface="Arial" panose="020B0604020202020204" pitchFamily="34" charset="0"/>
              <a:buChar char="•"/>
            </a:pPr>
            <a:r>
              <a:rPr lang="en-US" sz="1400" dirty="0">
                <a:solidFill>
                  <a:schemeClr val="tx1"/>
                </a:solidFill>
              </a:rPr>
              <a:t>Adapted from standardised questions where possible e.g. </a:t>
            </a:r>
            <a:r>
              <a:rPr lang="en-ZA" sz="1400" dirty="0">
                <a:solidFill>
                  <a:schemeClr val="tx1"/>
                </a:solidFill>
              </a:rPr>
              <a:t>Duckworth’s Grit-S scale, Child Trends’ thrift scale.</a:t>
            </a:r>
            <a:endParaRPr lang="en-US" sz="1400" dirty="0">
              <a:solidFill>
                <a:schemeClr val="tx1"/>
              </a:solidFill>
            </a:endParaRPr>
          </a:p>
          <a:p>
            <a:pPr marL="2114550" lvl="4" indent="-285750">
              <a:buFont typeface="Arial" panose="020B0604020202020204" pitchFamily="34" charset="0"/>
              <a:buChar char="•"/>
            </a:pPr>
            <a:r>
              <a:rPr lang="en-ZA" sz="1400" dirty="0">
                <a:solidFill>
                  <a:schemeClr val="tx1"/>
                </a:solidFill>
              </a:rPr>
              <a:t>Questionnaire administered to learners, class by class.</a:t>
            </a:r>
          </a:p>
          <a:p>
            <a:pPr marL="2114550" lvl="4" indent="-285750">
              <a:buFont typeface="Arial" panose="020B0604020202020204" pitchFamily="34" charset="0"/>
              <a:buChar char="•"/>
            </a:pPr>
            <a:r>
              <a:rPr lang="en-ZA" sz="1400" dirty="0">
                <a:solidFill>
                  <a:schemeClr val="tx1"/>
                </a:solidFill>
              </a:rPr>
              <a:t>Learners took approximately 40 minutes to complete.</a:t>
            </a:r>
          </a:p>
          <a:p>
            <a:pPr marL="2114550" lvl="4" indent="-285750">
              <a:buFont typeface="Arial" panose="020B0604020202020204" pitchFamily="34" charset="0"/>
              <a:buChar char="•"/>
            </a:pPr>
            <a:r>
              <a:rPr lang="en-ZA" sz="1400" dirty="0">
                <a:solidFill>
                  <a:schemeClr val="tx1"/>
                </a:solidFill>
              </a:rPr>
              <a:t>Quantitative data collected at baseline and endline.</a:t>
            </a:r>
          </a:p>
          <a:p>
            <a:pPr marL="2114550" lvl="4" indent="-285750">
              <a:buFont typeface="Arial" panose="020B0604020202020204" pitchFamily="34" charset="0"/>
              <a:buChar char="•"/>
            </a:pPr>
            <a:r>
              <a:rPr lang="en-US" sz="1400" dirty="0">
                <a:solidFill>
                  <a:schemeClr val="tx1"/>
                </a:solidFill>
              </a:rPr>
              <a:t>The sample comprised of grade six learners from eight primary schools, 580 and 646 at baseline and endline, respectively.</a:t>
            </a:r>
            <a:endParaRPr lang="en-ZA" sz="1400" dirty="0">
              <a:solidFill>
                <a:schemeClr val="tx1"/>
              </a:solidFill>
            </a:endParaRPr>
          </a:p>
          <a:p>
            <a:pPr marL="2114550" lvl="4" indent="-285750">
              <a:buFont typeface="Arial" panose="020B0604020202020204" pitchFamily="34" charset="0"/>
              <a:buChar char="•"/>
            </a:pPr>
            <a:endParaRPr lang="en-ZA" sz="1400" dirty="0">
              <a:solidFill>
                <a:schemeClr val="tx1"/>
              </a:solidFill>
            </a:endParaRPr>
          </a:p>
          <a:p>
            <a:pPr marL="2114550" lvl="4" indent="-285750">
              <a:buFont typeface="Arial" panose="020B0604020202020204" pitchFamily="34" charset="0"/>
              <a:buChar char="•"/>
            </a:pPr>
            <a:endParaRPr lang="en-ZA" sz="1400" dirty="0">
              <a:solidFill>
                <a:schemeClr val="tx1"/>
              </a:solidFill>
            </a:endParaRPr>
          </a:p>
        </p:txBody>
      </p:sp>
      <p:sp>
        <p:nvSpPr>
          <p:cNvPr id="2" name="Title 1"/>
          <p:cNvSpPr>
            <a:spLocks noGrp="1"/>
          </p:cNvSpPr>
          <p:nvPr>
            <p:ph type="title"/>
          </p:nvPr>
        </p:nvSpPr>
        <p:spPr>
          <a:xfrm>
            <a:off x="367927" y="268638"/>
            <a:ext cx="9185517" cy="856105"/>
          </a:xfrm>
        </p:spPr>
        <p:txBody>
          <a:bodyPr/>
          <a:lstStyle/>
          <a:p>
            <a:r>
              <a:rPr lang="en-ZA" dirty="0"/>
              <a:t>Data from Primary Schools was collected at both time points using a </a:t>
            </a:r>
            <a:r>
              <a:rPr lang="en-US" dirty="0"/>
              <a:t>paper-based questionnaire.</a:t>
            </a:r>
            <a:br>
              <a:rPr lang="en-US" dirty="0"/>
            </a:br>
            <a:endParaRPr lang="en-ZA" dirty="0"/>
          </a:p>
        </p:txBody>
      </p:sp>
      <p:sp>
        <p:nvSpPr>
          <p:cNvPr id="8" name="Rectangle 7">
            <a:extLst>
              <a:ext uri="{FF2B5EF4-FFF2-40B4-BE49-F238E27FC236}">
                <a16:creationId xmlns:a16="http://schemas.microsoft.com/office/drawing/2014/main" id="{B4BC7B38-3820-4C71-B8AE-BAB66F8D3BA9}"/>
              </a:ext>
            </a:extLst>
          </p:cNvPr>
          <p:cNvSpPr/>
          <p:nvPr/>
        </p:nvSpPr>
        <p:spPr>
          <a:xfrm>
            <a:off x="311219" y="1556792"/>
            <a:ext cx="9298932" cy="369332"/>
          </a:xfrm>
          <a:prstGeom prst="rect">
            <a:avLst/>
          </a:prstGeom>
          <a:solidFill>
            <a:schemeClr val="accent1"/>
          </a:solidFill>
        </p:spPr>
        <p:txBody>
          <a:bodyPr wrap="square">
            <a:spAutoFit/>
          </a:bodyPr>
          <a:lstStyle/>
          <a:p>
            <a:pPr algn="ctr"/>
            <a:r>
              <a:rPr lang="en-ZA" dirty="0">
                <a:solidFill>
                  <a:schemeClr val="bg1"/>
                </a:solidFill>
              </a:rPr>
              <a:t>Data Collection</a:t>
            </a:r>
          </a:p>
        </p:txBody>
      </p:sp>
      <p:pic>
        <p:nvPicPr>
          <p:cNvPr id="4" name="Picture 3">
            <a:extLst>
              <a:ext uri="{FF2B5EF4-FFF2-40B4-BE49-F238E27FC236}">
                <a16:creationId xmlns:a16="http://schemas.microsoft.com/office/drawing/2014/main" id="{92E3457D-521F-4F90-AB88-C6AD241B364D}"/>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1778" b="98667" l="0" r="97778">
                        <a14:foregroundMark x1="40000" y1="6222" x2="40000" y2="6222"/>
                        <a14:foregroundMark x1="71556" y1="8444" x2="71556" y2="8444"/>
                        <a14:foregroundMark x1="86667" y1="34667" x2="86667" y2="34667"/>
                        <a14:foregroundMark x1="44889" y1="28000" x2="44889" y2="28000"/>
                        <a14:foregroundMark x1="20889" y1="30222" x2="20889" y2="30222"/>
                        <a14:foregroundMark x1="25778" y1="37778" x2="25778" y2="37778"/>
                        <a14:foregroundMark x1="26222" y1="48000" x2="26222" y2="48000"/>
                        <a14:foregroundMark x1="24000" y1="64889" x2="24000" y2="64889"/>
                        <a14:foregroundMark x1="43556" y1="66667" x2="43556" y2="66667"/>
                        <a14:foregroundMark x1="47111" y1="53333" x2="47111" y2="53333"/>
                        <a14:foregroundMark x1="54222" y1="48889" x2="54222" y2="48889"/>
                        <a14:foregroundMark x1="40889" y1="76444" x2="40889" y2="76444"/>
                        <a14:foregroundMark x1="17778" y1="44889" x2="17778" y2="44889"/>
                      </a14:backgroundRemoval>
                    </a14:imgEffect>
                    <a14:imgEffect>
                      <a14:saturation sat="66000"/>
                    </a14:imgEffect>
                    <a14:imgEffect>
                      <a14:brightnessContrast bright="-20000" contrast="40000"/>
                    </a14:imgEffect>
                  </a14:imgLayer>
                </a14:imgProps>
              </a:ext>
            </a:extLst>
          </a:blip>
          <a:stretch>
            <a:fillRect/>
          </a:stretch>
        </p:blipFill>
        <p:spPr>
          <a:xfrm>
            <a:off x="560512" y="2564904"/>
            <a:ext cx="1656080" cy="2016224"/>
          </a:xfrm>
          <a:prstGeom prst="rect">
            <a:avLst/>
          </a:prstGeom>
        </p:spPr>
      </p:pic>
      <p:sp>
        <p:nvSpPr>
          <p:cNvPr id="10" name="Text Placeholder 9">
            <a:extLst>
              <a:ext uri="{FF2B5EF4-FFF2-40B4-BE49-F238E27FC236}">
                <a16:creationId xmlns:a16="http://schemas.microsoft.com/office/drawing/2014/main" id="{36BD8907-9121-4C9F-B294-6031D6B249E3}"/>
              </a:ext>
            </a:extLst>
          </p:cNvPr>
          <p:cNvSpPr>
            <a:spLocks noGrp="1"/>
          </p:cNvSpPr>
          <p:nvPr>
            <p:ph type="body" sz="quarter" idx="14"/>
          </p:nvPr>
        </p:nvSpPr>
        <p:spPr/>
        <p:txBody>
          <a:bodyPr/>
          <a:lstStyle/>
          <a:p>
            <a:endParaRPr lang="en-ZA" dirty="0"/>
          </a:p>
        </p:txBody>
      </p:sp>
    </p:spTree>
    <p:extLst>
      <p:ext uri="{BB962C8B-B14F-4D97-AF65-F5344CB8AC3E}">
        <p14:creationId xmlns:p14="http://schemas.microsoft.com/office/powerpoint/2010/main" val="2934495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The results were reported using </a:t>
            </a:r>
            <a:r>
              <a:rPr lang="en-US" dirty="0">
                <a:latin typeface="Arial"/>
                <a:ea typeface="+mn-ea"/>
                <a:cs typeface="+mn-cs"/>
              </a:rPr>
              <a:t>adjusted odds ratios (AOR) and 95% significance.</a:t>
            </a:r>
            <a:endParaRPr lang="en-ZA" dirty="0"/>
          </a:p>
        </p:txBody>
      </p:sp>
      <p:sp>
        <p:nvSpPr>
          <p:cNvPr id="13" name="Rectangle 12">
            <a:extLst>
              <a:ext uri="{FF2B5EF4-FFF2-40B4-BE49-F238E27FC236}">
                <a16:creationId xmlns:a16="http://schemas.microsoft.com/office/drawing/2014/main" id="{AEAEF361-CBFC-48F4-A558-437C33E35D79}"/>
              </a:ext>
            </a:extLst>
          </p:cNvPr>
          <p:cNvSpPr/>
          <p:nvPr/>
        </p:nvSpPr>
        <p:spPr>
          <a:xfrm>
            <a:off x="254512" y="1406905"/>
            <a:ext cx="9298932" cy="369332"/>
          </a:xfrm>
          <a:prstGeom prst="rect">
            <a:avLst/>
          </a:prstGeom>
          <a:solidFill>
            <a:schemeClr val="accent1"/>
          </a:solidFill>
        </p:spPr>
        <p:txBody>
          <a:bodyPr wrap="square">
            <a:spAutoFit/>
          </a:bodyPr>
          <a:lstStyle/>
          <a:p>
            <a:pPr algn="ctr"/>
            <a:r>
              <a:rPr lang="en-ZA" dirty="0">
                <a:solidFill>
                  <a:schemeClr val="bg1"/>
                </a:solidFill>
              </a:rPr>
              <a:t>Data Analysis</a:t>
            </a:r>
          </a:p>
        </p:txBody>
      </p:sp>
      <p:sp>
        <p:nvSpPr>
          <p:cNvPr id="16" name="Rectangle: Rounded Corners 5">
            <a:extLst>
              <a:ext uri="{FF2B5EF4-FFF2-40B4-BE49-F238E27FC236}">
                <a16:creationId xmlns:a16="http://schemas.microsoft.com/office/drawing/2014/main" id="{241660A7-A281-42C3-854E-AFFD57D826D8}"/>
              </a:ext>
            </a:extLst>
          </p:cNvPr>
          <p:cNvSpPr/>
          <p:nvPr/>
        </p:nvSpPr>
        <p:spPr>
          <a:xfrm>
            <a:off x="254512" y="1806002"/>
            <a:ext cx="9298932" cy="3168352"/>
          </a:xfrm>
          <a:prstGeom prst="rect">
            <a:avLst/>
          </a:prstGeom>
          <a:solidFill>
            <a:schemeClr val="bg1">
              <a:lumMod val="95000"/>
            </a:schemeClr>
          </a:solidFill>
          <a:ln w="28575" cmpd="sng">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114550" lvl="4" indent="-285750">
              <a:buFont typeface="Arial" panose="020B0604020202020204" pitchFamily="34" charset="0"/>
              <a:buChar char="•"/>
            </a:pPr>
            <a:r>
              <a:rPr lang="en-ZA" sz="1400" dirty="0">
                <a:solidFill>
                  <a:schemeClr val="tx1"/>
                </a:solidFill>
              </a:rPr>
              <a:t>MS Excel and transported into Stata version 14 using Stat Transfer.</a:t>
            </a:r>
          </a:p>
          <a:p>
            <a:pPr marL="2114550" lvl="4" indent="-285750">
              <a:buFont typeface="Arial" panose="020B0604020202020204" pitchFamily="34" charset="0"/>
              <a:buChar char="•"/>
            </a:pPr>
            <a:r>
              <a:rPr lang="en-US" sz="1400" dirty="0">
                <a:solidFill>
                  <a:schemeClr val="tx1"/>
                </a:solidFill>
              </a:rPr>
              <a:t>T-test to test differences between intervention and control groups at baseline.</a:t>
            </a:r>
          </a:p>
          <a:p>
            <a:pPr marL="2114550" lvl="4" indent="-285750">
              <a:buFont typeface="Arial" panose="020B0604020202020204" pitchFamily="34" charset="0"/>
              <a:buChar char="•"/>
            </a:pPr>
            <a:r>
              <a:rPr lang="en-ZA" sz="1400" dirty="0">
                <a:solidFill>
                  <a:schemeClr val="tx1"/>
                </a:solidFill>
              </a:rPr>
              <a:t>Difference-in difference (DD) analysis was used to evaluate impact of exposure to programme.</a:t>
            </a:r>
          </a:p>
          <a:p>
            <a:pPr marL="2114550" lvl="4" indent="-285750">
              <a:buFont typeface="Arial" panose="020B0604020202020204" pitchFamily="34" charset="0"/>
              <a:buChar char="•"/>
            </a:pPr>
            <a:r>
              <a:rPr lang="en-ZA" sz="1400" dirty="0">
                <a:solidFill>
                  <a:schemeClr val="tx1"/>
                </a:solidFill>
              </a:rPr>
              <a:t>Controlled for sex, who the learner lived with (both parents, mother and father only), poverty levels and frequency of attending religious services (frequency of receiving money and income source ( for thrift and savings).</a:t>
            </a:r>
          </a:p>
          <a:p>
            <a:pPr marL="2114550" lvl="4" indent="-285750">
              <a:buFont typeface="Arial" panose="020B0604020202020204" pitchFamily="34" charset="0"/>
              <a:buChar char="•"/>
            </a:pPr>
            <a:r>
              <a:rPr lang="en-US" sz="1400" dirty="0">
                <a:solidFill>
                  <a:schemeClr val="tx1"/>
                </a:solidFill>
              </a:rPr>
              <a:t>Results are reported using adjusted odds ratios (AOR) and 95% significance.</a:t>
            </a:r>
          </a:p>
          <a:p>
            <a:pPr lvl="4"/>
            <a:endParaRPr lang="en-ZA" sz="1400" dirty="0">
              <a:solidFill>
                <a:schemeClr val="tx1"/>
              </a:solidFill>
            </a:endParaRPr>
          </a:p>
        </p:txBody>
      </p:sp>
      <p:pic>
        <p:nvPicPr>
          <p:cNvPr id="5" name="Picture 4">
            <a:extLst>
              <a:ext uri="{FF2B5EF4-FFF2-40B4-BE49-F238E27FC236}">
                <a16:creationId xmlns:a16="http://schemas.microsoft.com/office/drawing/2014/main" id="{864BC975-7A09-4C2B-B2DB-FE32083249E3}"/>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2062" b="100000" l="9653" r="88803"/>
                    </a14:imgEffect>
                  </a14:imgLayer>
                </a14:imgProps>
              </a:ext>
            </a:extLst>
          </a:blip>
          <a:srcRect l="14945" r="11404"/>
          <a:stretch/>
        </p:blipFill>
        <p:spPr>
          <a:xfrm>
            <a:off x="560512" y="2462525"/>
            <a:ext cx="1344713" cy="1367579"/>
          </a:xfrm>
          <a:prstGeom prst="rect">
            <a:avLst/>
          </a:prstGeom>
        </p:spPr>
      </p:pic>
      <p:sp>
        <p:nvSpPr>
          <p:cNvPr id="10" name="Text Placeholder 9">
            <a:extLst>
              <a:ext uri="{FF2B5EF4-FFF2-40B4-BE49-F238E27FC236}">
                <a16:creationId xmlns:a16="http://schemas.microsoft.com/office/drawing/2014/main" id="{36BD8907-9121-4C9F-B294-6031D6B249E3}"/>
              </a:ext>
            </a:extLst>
          </p:cNvPr>
          <p:cNvSpPr>
            <a:spLocks noGrp="1"/>
          </p:cNvSpPr>
          <p:nvPr>
            <p:ph type="body" sz="quarter" idx="14"/>
          </p:nvPr>
        </p:nvSpPr>
        <p:spPr/>
        <p:txBody>
          <a:bodyPr/>
          <a:lstStyle/>
          <a:p>
            <a:endParaRPr lang="en-ZA" dirty="0"/>
          </a:p>
        </p:txBody>
      </p:sp>
    </p:spTree>
    <p:extLst>
      <p:ext uri="{BB962C8B-B14F-4D97-AF65-F5344CB8AC3E}">
        <p14:creationId xmlns:p14="http://schemas.microsoft.com/office/powerpoint/2010/main" val="19434222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28664" y="2852936"/>
            <a:ext cx="6124575" cy="639763"/>
          </a:xfrm>
          <a:prstGeom prst="rect">
            <a:avLst/>
          </a:prstGeom>
        </p:spPr>
        <p:txBody>
          <a:bodyPr/>
          <a:lstStyle/>
          <a:p>
            <a:pPr algn="ctr"/>
            <a:r>
              <a:rPr lang="en-ZA" sz="3200" b="1" dirty="0">
                <a:solidFill>
                  <a:schemeClr val="bg1"/>
                </a:solidFill>
              </a:rPr>
              <a:t>Results</a:t>
            </a:r>
            <a:endParaRPr lang="en-ZA" sz="3200" dirty="0">
              <a:solidFill>
                <a:schemeClr val="bg1"/>
              </a:solidFill>
            </a:endParaRPr>
          </a:p>
        </p:txBody>
      </p:sp>
    </p:spTree>
    <p:extLst>
      <p:ext uri="{BB962C8B-B14F-4D97-AF65-F5344CB8AC3E}">
        <p14:creationId xmlns:p14="http://schemas.microsoft.com/office/powerpoint/2010/main" val="10005678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Exposure to My Money, My Values</a:t>
            </a:r>
            <a:r>
              <a:rPr lang="en-US" dirty="0"/>
              <a:t> had </a:t>
            </a:r>
            <a:r>
              <a:rPr lang="en-US" b="1" i="1" dirty="0"/>
              <a:t>SOME</a:t>
            </a:r>
            <a:r>
              <a:rPr lang="en-US" dirty="0"/>
              <a:t> impact on knowledge, ideational factors and behaviours</a:t>
            </a:r>
            <a:endParaRPr lang="en-ZA" dirty="0"/>
          </a:p>
        </p:txBody>
      </p:sp>
      <p:sp>
        <p:nvSpPr>
          <p:cNvPr id="13" name="Rectangle 12">
            <a:extLst>
              <a:ext uri="{FF2B5EF4-FFF2-40B4-BE49-F238E27FC236}">
                <a16:creationId xmlns:a16="http://schemas.microsoft.com/office/drawing/2014/main" id="{AEAEF361-CBFC-48F4-A558-437C33E35D79}"/>
              </a:ext>
            </a:extLst>
          </p:cNvPr>
          <p:cNvSpPr/>
          <p:nvPr/>
        </p:nvSpPr>
        <p:spPr>
          <a:xfrm>
            <a:off x="254512" y="1406905"/>
            <a:ext cx="9298932" cy="369332"/>
          </a:xfrm>
          <a:prstGeom prst="rect">
            <a:avLst/>
          </a:prstGeom>
          <a:solidFill>
            <a:schemeClr val="accent1"/>
          </a:solidFill>
        </p:spPr>
        <p:txBody>
          <a:bodyPr wrap="square">
            <a:spAutoFit/>
          </a:bodyPr>
          <a:lstStyle/>
          <a:p>
            <a:pPr algn="ctr"/>
            <a:r>
              <a:rPr lang="en-ZA" dirty="0">
                <a:solidFill>
                  <a:schemeClr val="bg1"/>
                </a:solidFill>
              </a:rPr>
              <a:t>Results</a:t>
            </a:r>
          </a:p>
        </p:txBody>
      </p:sp>
      <p:sp>
        <p:nvSpPr>
          <p:cNvPr id="16" name="Rectangle: Rounded Corners 5">
            <a:extLst>
              <a:ext uri="{FF2B5EF4-FFF2-40B4-BE49-F238E27FC236}">
                <a16:creationId xmlns:a16="http://schemas.microsoft.com/office/drawing/2014/main" id="{241660A7-A281-42C3-854E-AFFD57D826D8}"/>
              </a:ext>
            </a:extLst>
          </p:cNvPr>
          <p:cNvSpPr/>
          <p:nvPr/>
        </p:nvSpPr>
        <p:spPr>
          <a:xfrm>
            <a:off x="254512" y="1833074"/>
            <a:ext cx="9298932" cy="4620262"/>
          </a:xfrm>
          <a:prstGeom prst="rect">
            <a:avLst/>
          </a:prstGeom>
          <a:solidFill>
            <a:schemeClr val="bg1">
              <a:lumMod val="95000"/>
            </a:schemeClr>
          </a:solidFill>
          <a:ln w="28575" cmpd="sng">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114550" lvl="4" indent="-285750">
              <a:buFont typeface="Arial" panose="020B0604020202020204" pitchFamily="34" charset="0"/>
              <a:buChar char="•"/>
            </a:pPr>
            <a:r>
              <a:rPr lang="en-ZA" sz="1400" b="1" dirty="0">
                <a:solidFill>
                  <a:schemeClr val="tx1"/>
                </a:solidFill>
              </a:rPr>
              <a:t>Knowledge</a:t>
            </a:r>
          </a:p>
          <a:p>
            <a:pPr marL="2571750" lvl="5" indent="-285750">
              <a:buFont typeface="Arial" panose="020B0604020202020204" pitchFamily="34" charset="0"/>
              <a:buChar char="•"/>
            </a:pPr>
            <a:r>
              <a:rPr lang="en-US" sz="1400" dirty="0">
                <a:solidFill>
                  <a:schemeClr val="tx1"/>
                </a:solidFill>
              </a:rPr>
              <a:t>Those exposed </a:t>
            </a:r>
            <a:r>
              <a:rPr lang="en-ZA" sz="1400" dirty="0">
                <a:solidFill>
                  <a:schemeClr val="tx1"/>
                </a:solidFill>
              </a:rPr>
              <a:t>were 3.31 times more likely to know that diligence meant </a:t>
            </a:r>
            <a:r>
              <a:rPr lang="en-ZA" sz="1400" i="1" dirty="0">
                <a:solidFill>
                  <a:schemeClr val="tx1"/>
                </a:solidFill>
              </a:rPr>
              <a:t>“to be hardworking” (</a:t>
            </a:r>
            <a:r>
              <a:rPr lang="en-ZA" sz="1400" dirty="0">
                <a:solidFill>
                  <a:schemeClr val="tx1"/>
                </a:solidFill>
              </a:rPr>
              <a:t>p = 0.00) and 2.43 times more likely to know that diligence meant </a:t>
            </a:r>
            <a:r>
              <a:rPr lang="en-ZA" sz="1400" i="1" dirty="0">
                <a:solidFill>
                  <a:schemeClr val="tx1"/>
                </a:solidFill>
              </a:rPr>
              <a:t>“to keep on trying when things get difficult” (</a:t>
            </a:r>
            <a:r>
              <a:rPr lang="en-ZA" sz="1400" dirty="0">
                <a:solidFill>
                  <a:schemeClr val="tx1"/>
                </a:solidFill>
              </a:rPr>
              <a:t>p = 0.02).</a:t>
            </a:r>
          </a:p>
          <a:p>
            <a:pPr marL="2571750" lvl="5" indent="-285750">
              <a:buFont typeface="Arial" panose="020B0604020202020204" pitchFamily="34" charset="0"/>
              <a:buChar char="•"/>
            </a:pPr>
            <a:r>
              <a:rPr lang="en-US" sz="1400" dirty="0">
                <a:solidFill>
                  <a:schemeClr val="tx1"/>
                </a:solidFill>
              </a:rPr>
              <a:t>Those exposed </a:t>
            </a:r>
            <a:r>
              <a:rPr lang="en-ZA" sz="1400" dirty="0">
                <a:solidFill>
                  <a:schemeClr val="tx1"/>
                </a:solidFill>
              </a:rPr>
              <a:t>were 3.24 times more likely to know that thrift meant </a:t>
            </a:r>
            <a:r>
              <a:rPr lang="en-ZA" sz="1400" i="1" dirty="0">
                <a:solidFill>
                  <a:schemeClr val="tx1"/>
                </a:solidFill>
              </a:rPr>
              <a:t>“to use resources carefully” </a:t>
            </a:r>
            <a:r>
              <a:rPr lang="en-ZA" sz="1400" dirty="0">
                <a:solidFill>
                  <a:schemeClr val="tx1"/>
                </a:solidFill>
              </a:rPr>
              <a:t>(p=0.01). </a:t>
            </a:r>
          </a:p>
          <a:p>
            <a:pPr marL="2571750" lvl="5" indent="-285750">
              <a:buFont typeface="Arial" panose="020B0604020202020204" pitchFamily="34" charset="0"/>
              <a:buChar char="•"/>
            </a:pPr>
            <a:r>
              <a:rPr lang="en-ZA" sz="1400" dirty="0">
                <a:solidFill>
                  <a:schemeClr val="tx1"/>
                </a:solidFill>
              </a:rPr>
              <a:t>No significant impact of the programme on knowledge of the meaning of honesty.</a:t>
            </a:r>
          </a:p>
          <a:p>
            <a:pPr lvl="5"/>
            <a:endParaRPr lang="en-ZA" sz="1400" b="1" dirty="0">
              <a:solidFill>
                <a:schemeClr val="tx1"/>
              </a:solidFill>
            </a:endParaRPr>
          </a:p>
          <a:p>
            <a:pPr marL="2114550" lvl="4" indent="-285750">
              <a:buFont typeface="Arial" panose="020B0604020202020204" pitchFamily="34" charset="0"/>
              <a:buChar char="•"/>
            </a:pPr>
            <a:r>
              <a:rPr lang="en-ZA" sz="1400" b="1" dirty="0">
                <a:solidFill>
                  <a:schemeClr val="tx1"/>
                </a:solidFill>
              </a:rPr>
              <a:t>Ideational factors</a:t>
            </a:r>
          </a:p>
          <a:p>
            <a:pPr marL="2571750" lvl="5" indent="-285750">
              <a:buFont typeface="Arial" panose="020B0604020202020204" pitchFamily="34" charset="0"/>
              <a:buChar char="•"/>
            </a:pPr>
            <a:r>
              <a:rPr lang="en-US" sz="1400" dirty="0">
                <a:solidFill>
                  <a:schemeClr val="tx1"/>
                </a:solidFill>
              </a:rPr>
              <a:t>Those exposed </a:t>
            </a:r>
            <a:r>
              <a:rPr lang="en-ZA" sz="1400" dirty="0">
                <a:solidFill>
                  <a:schemeClr val="tx1"/>
                </a:solidFill>
              </a:rPr>
              <a:t>were twice</a:t>
            </a:r>
            <a:r>
              <a:rPr lang="en-ZA" sz="1400" b="1" dirty="0">
                <a:solidFill>
                  <a:schemeClr val="tx1"/>
                </a:solidFill>
              </a:rPr>
              <a:t> </a:t>
            </a:r>
            <a:r>
              <a:rPr lang="en-ZA" sz="1400" dirty="0">
                <a:solidFill>
                  <a:schemeClr val="tx1"/>
                </a:solidFill>
              </a:rPr>
              <a:t>as likely to say that studying the day before a test was </a:t>
            </a:r>
            <a:r>
              <a:rPr lang="en-ZA" sz="1400" i="1" dirty="0">
                <a:solidFill>
                  <a:schemeClr val="tx1"/>
                </a:solidFill>
              </a:rPr>
              <a:t>not “like them”</a:t>
            </a:r>
            <a:r>
              <a:rPr lang="en-ZA" sz="1400" dirty="0">
                <a:solidFill>
                  <a:schemeClr val="tx1"/>
                </a:solidFill>
              </a:rPr>
              <a:t> (AOR 1.99, p = 0.012). </a:t>
            </a:r>
          </a:p>
          <a:p>
            <a:pPr marL="2571750" lvl="5" indent="-285750">
              <a:buFont typeface="Arial" panose="020B0604020202020204" pitchFamily="34" charset="0"/>
              <a:buChar char="•"/>
            </a:pPr>
            <a:r>
              <a:rPr lang="en-US" sz="1400" dirty="0">
                <a:solidFill>
                  <a:schemeClr val="tx1"/>
                </a:solidFill>
              </a:rPr>
              <a:t>Those exposed </a:t>
            </a:r>
            <a:r>
              <a:rPr lang="en-ZA" sz="1400" dirty="0">
                <a:solidFill>
                  <a:schemeClr val="tx1"/>
                </a:solidFill>
              </a:rPr>
              <a:t>were twice as likely to say that they are </a:t>
            </a:r>
            <a:r>
              <a:rPr lang="en-ZA" sz="1400" i="1" dirty="0">
                <a:solidFill>
                  <a:schemeClr val="tx1"/>
                </a:solidFill>
              </a:rPr>
              <a:t>not </a:t>
            </a:r>
            <a:r>
              <a:rPr lang="en-ZA" sz="1400" dirty="0">
                <a:solidFill>
                  <a:schemeClr val="tx1"/>
                </a:solidFill>
              </a:rPr>
              <a:t>always getting into trouble for </a:t>
            </a:r>
            <a:r>
              <a:rPr lang="en-ZA" sz="1400" i="1" dirty="0">
                <a:solidFill>
                  <a:schemeClr val="tx1"/>
                </a:solidFill>
              </a:rPr>
              <a:t>not</a:t>
            </a:r>
            <a:r>
              <a:rPr lang="en-ZA" sz="1400" dirty="0">
                <a:solidFill>
                  <a:schemeClr val="tx1"/>
                </a:solidFill>
              </a:rPr>
              <a:t> telling the truth (AOR 2.08, p = 0.00).</a:t>
            </a:r>
          </a:p>
          <a:p>
            <a:pPr lvl="5"/>
            <a:endParaRPr lang="en-ZA" sz="1400" b="1" dirty="0">
              <a:solidFill>
                <a:schemeClr val="tx1"/>
              </a:solidFill>
            </a:endParaRPr>
          </a:p>
          <a:p>
            <a:pPr marL="2114550" lvl="4" indent="-285750">
              <a:buFont typeface="Arial" panose="020B0604020202020204" pitchFamily="34" charset="0"/>
              <a:buChar char="•"/>
            </a:pPr>
            <a:r>
              <a:rPr lang="en-ZA" sz="1400" b="1" dirty="0">
                <a:solidFill>
                  <a:schemeClr val="tx1"/>
                </a:solidFill>
              </a:rPr>
              <a:t>Behaviours</a:t>
            </a:r>
          </a:p>
          <a:p>
            <a:pPr marL="2571750" lvl="5" indent="-285750">
              <a:buFont typeface="Arial" panose="020B0604020202020204" pitchFamily="34" charset="0"/>
              <a:buChar char="•"/>
            </a:pPr>
            <a:r>
              <a:rPr lang="en-US" sz="1400" dirty="0">
                <a:solidFill>
                  <a:schemeClr val="tx1"/>
                </a:solidFill>
              </a:rPr>
              <a:t>Those exposed were 72% less likely to say that it is okay to cheat if more than half the class is cheating (p=0.00).</a:t>
            </a:r>
          </a:p>
          <a:p>
            <a:pPr marL="2571750" lvl="5" indent="-285750">
              <a:buFont typeface="Arial" panose="020B0604020202020204" pitchFamily="34" charset="0"/>
              <a:buChar char="•"/>
            </a:pPr>
            <a:r>
              <a:rPr lang="en-US" sz="1400" dirty="0">
                <a:solidFill>
                  <a:schemeClr val="tx1"/>
                </a:solidFill>
              </a:rPr>
              <a:t>Those exposed were </a:t>
            </a:r>
            <a:r>
              <a:rPr lang="en-ZA" sz="1400" dirty="0">
                <a:solidFill>
                  <a:schemeClr val="tx1"/>
                </a:solidFill>
              </a:rPr>
              <a:t>1.87 times more likely to say that they saved money in the past 6 months (p=0.01).</a:t>
            </a:r>
          </a:p>
          <a:p>
            <a:pPr marL="2114550" lvl="4" indent="-285750">
              <a:buFont typeface="Arial" panose="020B0604020202020204" pitchFamily="34" charset="0"/>
              <a:buChar char="•"/>
            </a:pPr>
            <a:endParaRPr lang="en-ZA" sz="1400" dirty="0">
              <a:solidFill>
                <a:schemeClr val="tx1"/>
              </a:solidFill>
            </a:endParaRPr>
          </a:p>
        </p:txBody>
      </p:sp>
      <p:sp>
        <p:nvSpPr>
          <p:cNvPr id="10" name="Text Placeholder 9">
            <a:extLst>
              <a:ext uri="{FF2B5EF4-FFF2-40B4-BE49-F238E27FC236}">
                <a16:creationId xmlns:a16="http://schemas.microsoft.com/office/drawing/2014/main" id="{36BD8907-9121-4C9F-B294-6031D6B249E3}"/>
              </a:ext>
            </a:extLst>
          </p:cNvPr>
          <p:cNvSpPr>
            <a:spLocks noGrp="1"/>
          </p:cNvSpPr>
          <p:nvPr>
            <p:ph type="body" sz="quarter" idx="14"/>
          </p:nvPr>
        </p:nvSpPr>
        <p:spPr/>
        <p:txBody>
          <a:bodyPr/>
          <a:lstStyle/>
          <a:p>
            <a:endParaRPr lang="en-ZA" dirty="0"/>
          </a:p>
        </p:txBody>
      </p:sp>
      <p:pic>
        <p:nvPicPr>
          <p:cNvPr id="3" name="Picture 2">
            <a:extLst>
              <a:ext uri="{FF2B5EF4-FFF2-40B4-BE49-F238E27FC236}">
                <a16:creationId xmlns:a16="http://schemas.microsoft.com/office/drawing/2014/main" id="{C4896696-009B-4332-A8D5-D8610CCB2A66}"/>
              </a:ext>
            </a:extLst>
          </p:cNvPr>
          <p:cNvPicPr>
            <a:picLocks noChangeAspect="1"/>
          </p:cNvPicPr>
          <p:nvPr/>
        </p:nvPicPr>
        <p:blipFill>
          <a:blip r:embed="rId3">
            <a:biLevel thresh="75000"/>
            <a:extLst>
              <a:ext uri="{BEBA8EAE-BF5A-486C-A8C5-ECC9F3942E4B}">
                <a14:imgProps xmlns:a14="http://schemas.microsoft.com/office/drawing/2010/main">
                  <a14:imgLayer r:embed="rId4">
                    <a14:imgEffect>
                      <a14:backgroundRemoval t="0" b="100000" l="0" r="100000"/>
                    </a14:imgEffect>
                  </a14:imgLayer>
                </a14:imgProps>
              </a:ext>
            </a:extLst>
          </a:blip>
          <a:stretch>
            <a:fillRect/>
          </a:stretch>
        </p:blipFill>
        <p:spPr>
          <a:xfrm>
            <a:off x="367927" y="2274741"/>
            <a:ext cx="1524000" cy="1457325"/>
          </a:xfrm>
          <a:prstGeom prst="rect">
            <a:avLst/>
          </a:prstGeom>
        </p:spPr>
      </p:pic>
    </p:spTree>
    <p:extLst>
      <p:ext uri="{BB962C8B-B14F-4D97-AF65-F5344CB8AC3E}">
        <p14:creationId xmlns:p14="http://schemas.microsoft.com/office/powerpoint/2010/main" val="18032138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28664" y="2852936"/>
            <a:ext cx="6124575" cy="639763"/>
          </a:xfrm>
          <a:prstGeom prst="rect">
            <a:avLst/>
          </a:prstGeom>
        </p:spPr>
        <p:txBody>
          <a:bodyPr/>
          <a:lstStyle/>
          <a:p>
            <a:pPr algn="ctr"/>
            <a:r>
              <a:rPr lang="en-ZA" sz="3200" b="1" dirty="0">
                <a:solidFill>
                  <a:schemeClr val="bg1"/>
                </a:solidFill>
              </a:rPr>
              <a:t>Lessons Learned</a:t>
            </a:r>
            <a:endParaRPr lang="en-ZA" sz="3200" dirty="0">
              <a:solidFill>
                <a:schemeClr val="bg1"/>
              </a:solidFill>
            </a:endParaRPr>
          </a:p>
        </p:txBody>
      </p:sp>
    </p:spTree>
    <p:extLst>
      <p:ext uri="{BB962C8B-B14F-4D97-AF65-F5344CB8AC3E}">
        <p14:creationId xmlns:p14="http://schemas.microsoft.com/office/powerpoint/2010/main" val="31818643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Benefits and challenges experienced while implementing the design for My Money, My Values.</a:t>
            </a:r>
            <a:endParaRPr lang="en-GB" dirty="0"/>
          </a:p>
        </p:txBody>
      </p:sp>
      <p:sp>
        <p:nvSpPr>
          <p:cNvPr id="3" name="Slide Number Placeholder 2"/>
          <p:cNvSpPr>
            <a:spLocks noGrp="1"/>
          </p:cNvSpPr>
          <p:nvPr>
            <p:ph type="sldNum" sz="quarter" idx="11"/>
          </p:nvPr>
        </p:nvSpPr>
        <p:spPr/>
        <p:txBody>
          <a:bodyPr/>
          <a:lstStyle/>
          <a:p>
            <a:fld id="{256D3EEF-DE4E-429D-8EC4-DDC531AFF587}" type="slidenum">
              <a:rPr lang="en-US" smtClean="0">
                <a:solidFill>
                  <a:srgbClr val="000000"/>
                </a:solidFill>
              </a:rPr>
              <a:pPr/>
              <a:t>19</a:t>
            </a:fld>
            <a:endParaRPr lang="en-US" dirty="0">
              <a:solidFill>
                <a:srgbClr val="000000"/>
              </a:solidFill>
            </a:endParaRPr>
          </a:p>
        </p:txBody>
      </p:sp>
      <p:sp>
        <p:nvSpPr>
          <p:cNvPr id="6" name="Rectangle 5"/>
          <p:cNvSpPr/>
          <p:nvPr/>
        </p:nvSpPr>
        <p:spPr>
          <a:xfrm>
            <a:off x="632520" y="1834706"/>
            <a:ext cx="4032448" cy="3798979"/>
          </a:xfrm>
          <a:prstGeom prst="rect">
            <a:avLst/>
          </a:prstGeom>
          <a:solidFill>
            <a:schemeClr val="bg1">
              <a:lumMod val="95000"/>
            </a:schemeClr>
          </a:solidFill>
          <a:ln w="9525" cmpd="sng">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en-GB" sz="1400" dirty="0">
              <a:solidFill>
                <a:schemeClr val="tx1"/>
              </a:solidFill>
            </a:endParaRPr>
          </a:p>
          <a:p>
            <a:endParaRPr lang="en-GB" sz="1400" dirty="0">
              <a:solidFill>
                <a:schemeClr val="tx1"/>
              </a:solidFill>
            </a:endParaRPr>
          </a:p>
          <a:p>
            <a:endParaRPr lang="en-GB" sz="1400" dirty="0">
              <a:solidFill>
                <a:schemeClr val="tx1"/>
              </a:solidFill>
            </a:endParaRPr>
          </a:p>
          <a:p>
            <a:endParaRPr lang="en-GB" sz="1400" dirty="0">
              <a:solidFill>
                <a:schemeClr val="tx1"/>
              </a:solidFill>
            </a:endParaRPr>
          </a:p>
          <a:p>
            <a:endParaRPr lang="en-GB" sz="1400" dirty="0">
              <a:solidFill>
                <a:schemeClr val="tx1"/>
              </a:solidFill>
            </a:endParaRPr>
          </a:p>
          <a:p>
            <a:pPr marL="285750" indent="-285750">
              <a:buFont typeface="Arial" panose="020B0604020202020204" pitchFamily="34" charset="0"/>
              <a:buChar char="•"/>
            </a:pPr>
            <a:r>
              <a:rPr lang="en-GB" sz="1400" dirty="0">
                <a:solidFill>
                  <a:schemeClr val="tx1"/>
                </a:solidFill>
              </a:rPr>
              <a:t>Able to roll out My Money, My Values sequentially.</a:t>
            </a:r>
          </a:p>
          <a:p>
            <a:endParaRPr lang="en-GB" sz="1400" dirty="0">
              <a:solidFill>
                <a:schemeClr val="tx1"/>
              </a:solidFill>
            </a:endParaRPr>
          </a:p>
          <a:p>
            <a:pPr marL="171450" indent="-171450">
              <a:buFont typeface="Arial" panose="020B0604020202020204" pitchFamily="34" charset="0"/>
              <a:buChar char="•"/>
            </a:pPr>
            <a:r>
              <a:rPr lang="en-GB" sz="1400" dirty="0">
                <a:solidFill>
                  <a:schemeClr val="tx1"/>
                </a:solidFill>
              </a:rPr>
              <a:t>Fewer clusters of Primary Schools were needed because the clusters acted as controls.</a:t>
            </a:r>
          </a:p>
          <a:p>
            <a:endParaRPr lang="en-GB" sz="1400" dirty="0">
              <a:solidFill>
                <a:schemeClr val="tx1"/>
              </a:solidFill>
            </a:endParaRPr>
          </a:p>
          <a:p>
            <a:pPr marL="171450" indent="-171450">
              <a:buFont typeface="Arial" panose="020B0604020202020204" pitchFamily="34" charset="0"/>
              <a:buChar char="•"/>
            </a:pPr>
            <a:r>
              <a:rPr lang="en-GB" sz="1400" dirty="0">
                <a:solidFill>
                  <a:schemeClr val="tx1"/>
                </a:solidFill>
              </a:rPr>
              <a:t>The financial burden was decreased, able to implement the programme within funding constrains.</a:t>
            </a:r>
          </a:p>
          <a:p>
            <a:endParaRPr lang="en-GB" sz="1400" dirty="0">
              <a:solidFill>
                <a:schemeClr val="tx1"/>
              </a:solidFill>
            </a:endParaRPr>
          </a:p>
          <a:p>
            <a:pPr marL="171450" indent="-171450">
              <a:buFont typeface="Arial" panose="020B0604020202020204" pitchFamily="34" charset="0"/>
              <a:buChar char="•"/>
            </a:pPr>
            <a:r>
              <a:rPr lang="en-GB" sz="1400" dirty="0">
                <a:solidFill>
                  <a:schemeClr val="tx1"/>
                </a:solidFill>
              </a:rPr>
              <a:t>All Primary Schools teachers were trained and given materials and implementation in all of the schools is anticipated.</a:t>
            </a:r>
          </a:p>
          <a:p>
            <a:pPr marL="171450" indent="-171450">
              <a:buFont typeface="Arial" panose="020B0604020202020204" pitchFamily="34" charset="0"/>
              <a:buChar char="•"/>
            </a:pPr>
            <a:endParaRPr lang="en-GB" sz="1400" dirty="0">
              <a:solidFill>
                <a:schemeClr val="tx1"/>
              </a:solidFill>
            </a:endParaRPr>
          </a:p>
          <a:p>
            <a:pPr marL="171450" indent="-171450">
              <a:buFont typeface="Arial" panose="020B0604020202020204" pitchFamily="34" charset="0"/>
              <a:buChar char="•"/>
            </a:pPr>
            <a:endParaRPr lang="en-GB" sz="1400" dirty="0">
              <a:solidFill>
                <a:schemeClr val="tx1"/>
              </a:solidFill>
            </a:endParaRPr>
          </a:p>
          <a:p>
            <a:pPr marL="171450" indent="-171450" algn="ctr">
              <a:buFont typeface="Arial" panose="020B0604020202020204" pitchFamily="34" charset="0"/>
              <a:buChar char="•"/>
            </a:pPr>
            <a:endParaRPr lang="en-GB" sz="1400" dirty="0">
              <a:solidFill>
                <a:schemeClr val="tx1"/>
              </a:solidFill>
            </a:endParaRPr>
          </a:p>
          <a:p>
            <a:pPr marL="171450" indent="-171450" algn="ctr">
              <a:buFont typeface="Arial" panose="020B0604020202020204" pitchFamily="34" charset="0"/>
              <a:buChar char="•"/>
            </a:pPr>
            <a:endParaRPr lang="en-GB" sz="1400" dirty="0">
              <a:solidFill>
                <a:schemeClr val="tx1"/>
              </a:solidFill>
            </a:endParaRPr>
          </a:p>
        </p:txBody>
      </p:sp>
      <p:sp>
        <p:nvSpPr>
          <p:cNvPr id="7" name="Rectangle 6"/>
          <p:cNvSpPr/>
          <p:nvPr/>
        </p:nvSpPr>
        <p:spPr>
          <a:xfrm>
            <a:off x="4953000" y="1834706"/>
            <a:ext cx="3858814" cy="3786312"/>
          </a:xfrm>
          <a:prstGeom prst="rect">
            <a:avLst/>
          </a:prstGeom>
          <a:solidFill>
            <a:schemeClr val="bg1">
              <a:lumMod val="95000"/>
            </a:schemeClr>
          </a:solidFill>
          <a:ln w="9525" cmpd="sng">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en-GB" sz="1400" dirty="0">
              <a:solidFill>
                <a:schemeClr val="tx1"/>
              </a:solidFill>
            </a:endParaRPr>
          </a:p>
          <a:p>
            <a:pPr marL="171450" indent="-171450">
              <a:buFont typeface="Arial" panose="020B0604020202020204" pitchFamily="34" charset="0"/>
              <a:buChar char="•"/>
            </a:pPr>
            <a:r>
              <a:rPr lang="en-GB" sz="1400" dirty="0">
                <a:solidFill>
                  <a:schemeClr val="tx1"/>
                </a:solidFill>
              </a:rPr>
              <a:t>Working in schools:</a:t>
            </a:r>
          </a:p>
          <a:p>
            <a:pPr marL="628650" lvl="1" indent="-171450">
              <a:buFont typeface="Arial" panose="020B0604020202020204" pitchFamily="34" charset="0"/>
              <a:buChar char="•"/>
            </a:pPr>
            <a:r>
              <a:rPr lang="en-GB" sz="1400" dirty="0">
                <a:solidFill>
                  <a:schemeClr val="tx1"/>
                </a:solidFill>
              </a:rPr>
              <a:t>Difficult use random sampling.</a:t>
            </a:r>
          </a:p>
          <a:p>
            <a:pPr marL="628650" lvl="1" indent="-171450">
              <a:buFont typeface="Arial" panose="020B0604020202020204" pitchFamily="34" charset="0"/>
              <a:buChar char="•"/>
            </a:pPr>
            <a:r>
              <a:rPr lang="en-GB" sz="1400" dirty="0">
                <a:solidFill>
                  <a:schemeClr val="tx1"/>
                </a:solidFill>
              </a:rPr>
              <a:t>Significant time delays (contacting schools).</a:t>
            </a:r>
          </a:p>
          <a:p>
            <a:pPr marL="628650" lvl="1" indent="-171450">
              <a:buFont typeface="Arial" panose="020B0604020202020204" pitchFamily="34" charset="0"/>
              <a:buChar char="•"/>
            </a:pPr>
            <a:r>
              <a:rPr lang="en-GB" sz="1400" dirty="0">
                <a:solidFill>
                  <a:schemeClr val="tx1"/>
                </a:solidFill>
              </a:rPr>
              <a:t>Implementation is dependent on teachers interest and enthusiasm.</a:t>
            </a:r>
          </a:p>
          <a:p>
            <a:pPr marL="628650" lvl="1" indent="-171450">
              <a:buFont typeface="Arial" panose="020B0604020202020204" pitchFamily="34" charset="0"/>
              <a:buChar char="•"/>
            </a:pPr>
            <a:r>
              <a:rPr lang="en-GB" sz="1400" dirty="0">
                <a:solidFill>
                  <a:schemeClr val="tx1"/>
                </a:solidFill>
              </a:rPr>
              <a:t>Implementation is not consistent and correct across schools.</a:t>
            </a:r>
          </a:p>
          <a:p>
            <a:endParaRPr lang="en-GB" sz="1400" dirty="0">
              <a:solidFill>
                <a:schemeClr val="tx1"/>
              </a:solidFill>
            </a:endParaRPr>
          </a:p>
          <a:p>
            <a:pPr marL="171450" indent="-171450">
              <a:buFont typeface="Arial" panose="020B0604020202020204" pitchFamily="34" charset="0"/>
              <a:buChar char="•"/>
            </a:pPr>
            <a:r>
              <a:rPr lang="en-GB" sz="1400" dirty="0">
                <a:solidFill>
                  <a:schemeClr val="tx1"/>
                </a:solidFill>
              </a:rPr>
              <a:t>It was difficult to prevent contamination between intervention and control groups. (We used DD analysis to address this.)</a:t>
            </a:r>
          </a:p>
          <a:p>
            <a:endParaRPr lang="en-GB" sz="1400" dirty="0">
              <a:solidFill>
                <a:schemeClr val="tx1"/>
              </a:solidFill>
            </a:endParaRPr>
          </a:p>
          <a:p>
            <a:pPr marL="171450" indent="-171450">
              <a:buFont typeface="Arial" panose="020B0604020202020204" pitchFamily="34" charset="0"/>
              <a:buChar char="•"/>
            </a:pPr>
            <a:r>
              <a:rPr lang="en-GB" sz="1400" dirty="0">
                <a:solidFill>
                  <a:schemeClr val="tx1"/>
                </a:solidFill>
              </a:rPr>
              <a:t>Outcomes can not be separated from influence of other programmes and the learners environment. </a:t>
            </a:r>
          </a:p>
        </p:txBody>
      </p:sp>
      <p:sp>
        <p:nvSpPr>
          <p:cNvPr id="9" name="Rectangle 8"/>
          <p:cNvSpPr/>
          <p:nvPr/>
        </p:nvSpPr>
        <p:spPr>
          <a:xfrm>
            <a:off x="4953000" y="1257084"/>
            <a:ext cx="3850463" cy="432048"/>
          </a:xfrm>
          <a:prstGeom prst="rect">
            <a:avLst/>
          </a:prstGeom>
          <a:solidFill>
            <a:schemeClr val="accent1"/>
          </a:solidFill>
          <a:ln w="9525" cmpd="sng">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ZA" dirty="0">
                <a:solidFill>
                  <a:schemeClr val="bg1"/>
                </a:solidFill>
              </a:rPr>
              <a:t>Challenges</a:t>
            </a:r>
            <a:endParaRPr lang="en-GB" dirty="0">
              <a:solidFill>
                <a:schemeClr val="bg1"/>
              </a:solidFill>
            </a:endParaRPr>
          </a:p>
        </p:txBody>
      </p:sp>
      <p:sp>
        <p:nvSpPr>
          <p:cNvPr id="10" name="Rectangle 9"/>
          <p:cNvSpPr/>
          <p:nvPr/>
        </p:nvSpPr>
        <p:spPr>
          <a:xfrm>
            <a:off x="611228" y="1257084"/>
            <a:ext cx="4053740" cy="432048"/>
          </a:xfrm>
          <a:prstGeom prst="rect">
            <a:avLst/>
          </a:prstGeom>
          <a:solidFill>
            <a:schemeClr val="accent1"/>
          </a:solidFill>
          <a:ln w="9525" cmpd="sng">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ZA" dirty="0">
                <a:solidFill>
                  <a:schemeClr val="bg1"/>
                </a:solidFill>
              </a:rPr>
              <a:t>Benefits </a:t>
            </a:r>
            <a:endParaRPr lang="en-GB" dirty="0">
              <a:solidFill>
                <a:schemeClr val="bg1"/>
              </a:solidFill>
            </a:endParaRPr>
          </a:p>
        </p:txBody>
      </p:sp>
      <p:sp>
        <p:nvSpPr>
          <p:cNvPr id="11" name="Text Placeholder 2">
            <a:extLst>
              <a:ext uri="{FF2B5EF4-FFF2-40B4-BE49-F238E27FC236}">
                <a16:creationId xmlns:a16="http://schemas.microsoft.com/office/drawing/2014/main" id="{1F484AD0-B689-412B-89DB-7CDA8B3CE0CF}"/>
              </a:ext>
            </a:extLst>
          </p:cNvPr>
          <p:cNvSpPr txBox="1">
            <a:spLocks noGrp="1"/>
          </p:cNvSpPr>
          <p:nvPr>
            <p:ph type="body" sz="quarter" idx="14"/>
          </p:nvPr>
        </p:nvSpPr>
        <p:spPr>
          <a:xfrm>
            <a:off x="367928" y="6165305"/>
            <a:ext cx="7019999" cy="535812"/>
          </a:xfrm>
          <a:prstGeom prst="rect">
            <a:avLst/>
          </a:prstGeom>
        </p:spPr>
        <p:txBody>
          <a:bodyPr vert="horz" lIns="0" tIns="0" rIns="0" bIns="0" rtlCol="0" anchor="b">
            <a:noAutofit/>
          </a:bodyPr>
          <a:lstStyle>
            <a:lvl1pPr marL="0" indent="0" algn="l" defTabSz="360000" rtl="0" eaLnBrk="1" latinLnBrk="0" hangingPunct="1">
              <a:spcBef>
                <a:spcPts val="0"/>
              </a:spcBef>
              <a:spcAft>
                <a:spcPts val="0"/>
              </a:spcAft>
              <a:buClr>
                <a:schemeClr val="tx2"/>
              </a:buClr>
              <a:buFontTx/>
              <a:buNone/>
              <a:tabLst/>
              <a:defRPr sz="1000" kern="1200">
                <a:solidFill>
                  <a:schemeClr val="tx1"/>
                </a:solidFill>
                <a:latin typeface="Arial" pitchFamily="34" charset="0"/>
                <a:ea typeface="+mn-ea"/>
                <a:cs typeface="Arial" pitchFamily="34" charset="0"/>
              </a:defRPr>
            </a:lvl1pPr>
            <a:lvl2pPr marL="344488" indent="0" algn="l" defTabSz="360000" rtl="0" eaLnBrk="1" latinLnBrk="0" hangingPunct="1">
              <a:spcBef>
                <a:spcPts val="300"/>
              </a:spcBef>
              <a:spcAft>
                <a:spcPts val="300"/>
              </a:spcAft>
              <a:buClr>
                <a:schemeClr val="tx2"/>
              </a:buClr>
              <a:buFontTx/>
              <a:buNone/>
              <a:tabLst/>
              <a:defRPr sz="800" kern="1200">
                <a:solidFill>
                  <a:schemeClr val="tx1"/>
                </a:solidFill>
                <a:latin typeface="Arial" pitchFamily="34" charset="0"/>
                <a:ea typeface="+mn-ea"/>
                <a:cs typeface="Arial" pitchFamily="34" charset="0"/>
              </a:defRPr>
            </a:lvl2pPr>
            <a:lvl3pPr marL="625475" indent="0" algn="l" defTabSz="360000" rtl="0" eaLnBrk="1" latinLnBrk="0" hangingPunct="1">
              <a:spcBef>
                <a:spcPts val="300"/>
              </a:spcBef>
              <a:spcAft>
                <a:spcPts val="300"/>
              </a:spcAft>
              <a:buClr>
                <a:schemeClr val="tx2"/>
              </a:buClr>
              <a:buFontTx/>
              <a:buNone/>
              <a:tabLst/>
              <a:defRPr sz="800" kern="1200">
                <a:solidFill>
                  <a:schemeClr val="tx1"/>
                </a:solidFill>
                <a:latin typeface="Arial" pitchFamily="34" charset="0"/>
                <a:ea typeface="+mn-ea"/>
                <a:cs typeface="Arial" pitchFamily="34" charset="0"/>
              </a:defRPr>
            </a:lvl3pPr>
            <a:lvl4pPr marL="738188" indent="0" algn="l" defTabSz="1031875" rtl="0" eaLnBrk="1" latinLnBrk="0" hangingPunct="1">
              <a:spcBef>
                <a:spcPct val="20000"/>
              </a:spcBef>
              <a:buFontTx/>
              <a:buNone/>
              <a:defRPr sz="800" kern="1200">
                <a:solidFill>
                  <a:schemeClr val="tx1"/>
                </a:solidFill>
                <a:latin typeface="Arial" pitchFamily="34" charset="0"/>
                <a:ea typeface="+mn-ea"/>
                <a:cs typeface="Arial" pitchFamily="34" charset="0"/>
              </a:defRPr>
            </a:lvl4pPr>
            <a:lvl5pPr marL="1828800" indent="0" algn="l" defTabSz="914400" rtl="0" eaLnBrk="1" latinLnBrk="0" hangingPunct="1">
              <a:spcBef>
                <a:spcPct val="20000"/>
              </a:spcBef>
              <a:buFontTx/>
              <a:buNone/>
              <a:defRPr sz="8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dirty="0"/>
              <a:t>2. K, hemming et.al 2015</a:t>
            </a:r>
          </a:p>
          <a:p>
            <a:r>
              <a:rPr lang="en-GB" dirty="0"/>
              <a:t>3. C. Brown et.al 2015</a:t>
            </a:r>
            <a:endParaRPr lang="en-US" dirty="0"/>
          </a:p>
          <a:p>
            <a:endParaRPr lang="en-GB" dirty="0"/>
          </a:p>
        </p:txBody>
      </p:sp>
    </p:spTree>
    <p:extLst>
      <p:ext uri="{BB962C8B-B14F-4D97-AF65-F5344CB8AC3E}">
        <p14:creationId xmlns:p14="http://schemas.microsoft.com/office/powerpoint/2010/main" val="596467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28664" y="2852936"/>
            <a:ext cx="6124575" cy="639763"/>
          </a:xfrm>
          <a:prstGeom prst="rect">
            <a:avLst/>
          </a:prstGeom>
        </p:spPr>
        <p:txBody>
          <a:bodyPr/>
          <a:lstStyle/>
          <a:p>
            <a:pPr algn="ctr"/>
            <a:r>
              <a:rPr lang="en-ZA" sz="3200" b="1" dirty="0">
                <a:solidFill>
                  <a:schemeClr val="bg1"/>
                </a:solidFill>
              </a:rPr>
              <a:t>My Money, My </a:t>
            </a:r>
            <a:r>
              <a:rPr lang="en-ZA" sz="3200" dirty="0">
                <a:solidFill>
                  <a:schemeClr val="bg1"/>
                </a:solidFill>
              </a:rPr>
              <a:t>Values</a:t>
            </a:r>
          </a:p>
        </p:txBody>
      </p:sp>
    </p:spTree>
    <p:extLst>
      <p:ext uri="{BB962C8B-B14F-4D97-AF65-F5344CB8AC3E}">
        <p14:creationId xmlns:p14="http://schemas.microsoft.com/office/powerpoint/2010/main" val="9308908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53A5C81-062A-4D8B-AB57-F96043119299}"/>
              </a:ext>
            </a:extLst>
          </p:cNvPr>
          <p:cNvSpPr>
            <a:spLocks noGrp="1"/>
          </p:cNvSpPr>
          <p:nvPr>
            <p:ph type="body" sz="quarter" idx="15"/>
          </p:nvPr>
        </p:nvSpPr>
        <p:spPr>
          <a:xfrm>
            <a:off x="320203" y="1700808"/>
            <a:ext cx="9280964" cy="3024336"/>
          </a:xfrm>
          <a:solidFill>
            <a:schemeClr val="bg1">
              <a:lumMod val="95000"/>
            </a:schemeClr>
          </a:solidFill>
        </p:spPr>
        <p:txBody>
          <a:bodyPr/>
          <a:lstStyle/>
          <a:p>
            <a:pPr marL="2686050" lvl="5" indent="-171450"/>
            <a:r>
              <a:rPr lang="en-US" sz="1400" dirty="0"/>
              <a:t>This evaluation demonstrates the viability of testing new approaches to education programmes, before wide roll out.</a:t>
            </a:r>
          </a:p>
          <a:p>
            <a:pPr marL="2686050" lvl="5" indent="-171450"/>
            <a:r>
              <a:rPr lang="en-US" sz="1400" dirty="0"/>
              <a:t>Main constraint is correct and consistent implementation of the programme in settings which are unpredictable.</a:t>
            </a:r>
          </a:p>
          <a:p>
            <a:pPr marL="2686050" lvl="5" indent="-171450"/>
            <a:r>
              <a:rPr lang="en-US" sz="1400" dirty="0"/>
              <a:t>Such studies are also constrained by the time available to conduct research activities in a school environment. </a:t>
            </a:r>
          </a:p>
          <a:p>
            <a:pPr marL="2686050" lvl="5" indent="-171450"/>
            <a:r>
              <a:rPr lang="en-US" sz="1400" dirty="0"/>
              <a:t>Careful planning and monitoring are required to ensure that a robust evaluation is undertaken.</a:t>
            </a:r>
            <a:endParaRPr lang="en-ZA" sz="1400" dirty="0"/>
          </a:p>
        </p:txBody>
      </p:sp>
      <p:pic>
        <p:nvPicPr>
          <p:cNvPr id="7" name="Picture 6">
            <a:extLst>
              <a:ext uri="{FF2B5EF4-FFF2-40B4-BE49-F238E27FC236}">
                <a16:creationId xmlns:a16="http://schemas.microsoft.com/office/drawing/2014/main" id="{A3CCDBAC-47D0-4DF4-886C-A78B1B5820F8}"/>
              </a:ext>
            </a:extLst>
          </p:cNvPr>
          <p:cNvPicPr>
            <a:picLocks noChangeAspect="1"/>
          </p:cNvPicPr>
          <p:nvPr/>
        </p:nvPicPr>
        <p:blipFill rotWithShape="1">
          <a:blip r:embed="rId3">
            <a:duotone>
              <a:prstClr val="black"/>
              <a:schemeClr val="bg1">
                <a:lumMod val="85000"/>
                <a:tint val="45000"/>
                <a:satMod val="400000"/>
              </a:schemeClr>
            </a:duotone>
            <a:extLst>
              <a:ext uri="{BEBA8EAE-BF5A-486C-A8C5-ECC9F3942E4B}">
                <a14:imgProps xmlns:a14="http://schemas.microsoft.com/office/drawing/2010/main">
                  <a14:imgLayer r:embed="rId4"/>
                </a14:imgProps>
              </a:ext>
            </a:extLst>
          </a:blip>
          <a:srcRect l="6484" t="4674" b="9358"/>
          <a:stretch/>
        </p:blipFill>
        <p:spPr>
          <a:xfrm>
            <a:off x="488504" y="1772816"/>
            <a:ext cx="2269792" cy="2736304"/>
          </a:xfrm>
          <a:prstGeom prst="rect">
            <a:avLst/>
          </a:prstGeom>
        </p:spPr>
      </p:pic>
      <p:sp>
        <p:nvSpPr>
          <p:cNvPr id="2" name="Title 1">
            <a:extLst>
              <a:ext uri="{FF2B5EF4-FFF2-40B4-BE49-F238E27FC236}">
                <a16:creationId xmlns:a16="http://schemas.microsoft.com/office/drawing/2014/main" id="{7F448534-74D2-4A25-8E4F-03977DDDEFF9}"/>
              </a:ext>
            </a:extLst>
          </p:cNvPr>
          <p:cNvSpPr>
            <a:spLocks noGrp="1"/>
          </p:cNvSpPr>
          <p:nvPr>
            <p:ph type="title"/>
          </p:nvPr>
        </p:nvSpPr>
        <p:spPr>
          <a:xfrm>
            <a:off x="367927" y="268639"/>
            <a:ext cx="9185517" cy="639762"/>
          </a:xfrm>
        </p:spPr>
        <p:txBody>
          <a:bodyPr/>
          <a:lstStyle/>
          <a:p>
            <a:r>
              <a:rPr lang="en-ZA" dirty="0"/>
              <a:t>Is a stepped wedge design suitable for a </a:t>
            </a:r>
            <a:r>
              <a:rPr lang="en-GB" dirty="0"/>
              <a:t>school-based intervention</a:t>
            </a:r>
            <a:r>
              <a:rPr lang="en-ZA" dirty="0"/>
              <a:t>?</a:t>
            </a:r>
          </a:p>
        </p:txBody>
      </p:sp>
      <p:sp>
        <p:nvSpPr>
          <p:cNvPr id="3" name="Text Placeholder 2">
            <a:extLst>
              <a:ext uri="{FF2B5EF4-FFF2-40B4-BE49-F238E27FC236}">
                <a16:creationId xmlns:a16="http://schemas.microsoft.com/office/drawing/2014/main" id="{17FA0174-4CEA-487F-9879-05D6E4075245}"/>
              </a:ext>
            </a:extLst>
          </p:cNvPr>
          <p:cNvSpPr>
            <a:spLocks noGrp="1"/>
          </p:cNvSpPr>
          <p:nvPr>
            <p:ph type="body" sz="quarter" idx="14"/>
          </p:nvPr>
        </p:nvSpPr>
        <p:spPr/>
        <p:txBody>
          <a:bodyPr/>
          <a:lstStyle/>
          <a:p>
            <a:endParaRPr lang="en-ZA" dirty="0"/>
          </a:p>
        </p:txBody>
      </p:sp>
    </p:spTree>
    <p:extLst>
      <p:ext uri="{BB962C8B-B14F-4D97-AF65-F5344CB8AC3E}">
        <p14:creationId xmlns:p14="http://schemas.microsoft.com/office/powerpoint/2010/main" val="13226945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07C9F-352D-4E67-A631-F294E930C585}"/>
              </a:ext>
            </a:extLst>
          </p:cNvPr>
          <p:cNvSpPr>
            <a:spLocks noGrp="1"/>
          </p:cNvSpPr>
          <p:nvPr>
            <p:ph type="title"/>
          </p:nvPr>
        </p:nvSpPr>
        <p:spPr>
          <a:xfrm>
            <a:off x="488504" y="291880"/>
            <a:ext cx="9185517" cy="639762"/>
          </a:xfrm>
        </p:spPr>
        <p:txBody>
          <a:bodyPr/>
          <a:lstStyle/>
          <a:p>
            <a:r>
              <a:rPr lang="en-ZA" dirty="0"/>
              <a:t>References</a:t>
            </a:r>
          </a:p>
        </p:txBody>
      </p:sp>
      <p:sp>
        <p:nvSpPr>
          <p:cNvPr id="3" name="Slide Number Placeholder 2">
            <a:extLst>
              <a:ext uri="{FF2B5EF4-FFF2-40B4-BE49-F238E27FC236}">
                <a16:creationId xmlns:a16="http://schemas.microsoft.com/office/drawing/2014/main" id="{D2FA7A4B-F24F-44B6-887E-3D93FB53F793}"/>
              </a:ext>
            </a:extLst>
          </p:cNvPr>
          <p:cNvSpPr>
            <a:spLocks noGrp="1"/>
          </p:cNvSpPr>
          <p:nvPr>
            <p:ph type="sldNum" sz="quarter" idx="11"/>
          </p:nvPr>
        </p:nvSpPr>
        <p:spPr/>
        <p:txBody>
          <a:bodyPr/>
          <a:lstStyle/>
          <a:p>
            <a:fld id="{256D3EEF-DE4E-429D-8EC4-DDC531AFF587}" type="slidenum">
              <a:rPr lang="en-US" smtClean="0">
                <a:solidFill>
                  <a:srgbClr val="000000"/>
                </a:solidFill>
              </a:rPr>
              <a:pPr/>
              <a:t>21</a:t>
            </a:fld>
            <a:endParaRPr lang="en-US" dirty="0">
              <a:solidFill>
                <a:srgbClr val="000000"/>
              </a:solidFill>
            </a:endParaRPr>
          </a:p>
        </p:txBody>
      </p:sp>
      <p:sp>
        <p:nvSpPr>
          <p:cNvPr id="4" name="Text Placeholder 3">
            <a:extLst>
              <a:ext uri="{FF2B5EF4-FFF2-40B4-BE49-F238E27FC236}">
                <a16:creationId xmlns:a16="http://schemas.microsoft.com/office/drawing/2014/main" id="{11AD07E8-1156-44C0-8D91-D81FAEC21B7F}"/>
              </a:ext>
            </a:extLst>
          </p:cNvPr>
          <p:cNvSpPr>
            <a:spLocks noGrp="1"/>
          </p:cNvSpPr>
          <p:nvPr>
            <p:ph type="body" sz="quarter" idx="14"/>
          </p:nvPr>
        </p:nvSpPr>
        <p:spPr/>
        <p:txBody>
          <a:bodyPr/>
          <a:lstStyle/>
          <a:p>
            <a:endParaRPr lang="en-ZA" dirty="0"/>
          </a:p>
        </p:txBody>
      </p:sp>
      <p:sp>
        <p:nvSpPr>
          <p:cNvPr id="5" name="Text Placeholder 4">
            <a:extLst>
              <a:ext uri="{FF2B5EF4-FFF2-40B4-BE49-F238E27FC236}">
                <a16:creationId xmlns:a16="http://schemas.microsoft.com/office/drawing/2014/main" id="{AB2AFCE5-A042-4D33-9AB9-91B472C342B0}"/>
              </a:ext>
            </a:extLst>
          </p:cNvPr>
          <p:cNvSpPr>
            <a:spLocks noGrp="1"/>
          </p:cNvSpPr>
          <p:nvPr>
            <p:ph type="body" sz="quarter" idx="15"/>
          </p:nvPr>
        </p:nvSpPr>
        <p:spPr/>
        <p:txBody>
          <a:bodyPr/>
          <a:lstStyle/>
          <a:p>
            <a:pPr marL="228600" indent="-228600">
              <a:buFont typeface="+mj-lt"/>
              <a:buAutoNum type="arabicPeriod"/>
            </a:pPr>
            <a:r>
              <a:rPr lang="en-ZA" sz="1400" dirty="0"/>
              <a:t>Heartlines, 2015.</a:t>
            </a:r>
          </a:p>
          <a:p>
            <a:pPr marL="228600" indent="-228600" fontAlgn="base">
              <a:buFont typeface="+mj-lt"/>
              <a:buAutoNum type="arabicPeriod"/>
            </a:pPr>
            <a:r>
              <a:rPr lang="en-ZA" sz="1400" dirty="0"/>
              <a:t>K Hemming, T P Haines, P J Chilton, A J Girling, R J Lilford.</a:t>
            </a:r>
            <a:r>
              <a:rPr lang="en-US" sz="1400" dirty="0"/>
              <a:t>The stepped wedge cluster randomised trial: rationale, design, analysis, and reporting.</a:t>
            </a:r>
            <a:r>
              <a:rPr lang="en-ZA" sz="1400" dirty="0"/>
              <a:t> BMJ 2015;350:h391.</a:t>
            </a:r>
          </a:p>
          <a:p>
            <a:pPr marL="228600" indent="-228600" fontAlgn="base">
              <a:buFont typeface="+mj-lt"/>
              <a:buAutoNum type="arabicPeriod"/>
            </a:pPr>
            <a:r>
              <a:rPr lang="en-ZA" sz="1400" dirty="0"/>
              <a:t>Brown C, Lilford, RJ. The stepped wedge trial design: a systematic review. BMC medical research methodology. 2006;6(54).</a:t>
            </a:r>
          </a:p>
          <a:p>
            <a:pPr marL="228600" indent="-228600" fontAlgn="base">
              <a:buFont typeface="+mj-lt"/>
              <a:buAutoNum type="arabicPeriod"/>
            </a:pPr>
            <a:r>
              <a:rPr lang="en-ZA" sz="1400" dirty="0"/>
              <a:t>Dr Richard Tobin, Impact Evaluation Part2. HLSP.</a:t>
            </a:r>
          </a:p>
          <a:p>
            <a:pPr marL="0" indent="0" fontAlgn="base">
              <a:buNone/>
            </a:pPr>
            <a:endParaRPr lang="en-ZA" dirty="0"/>
          </a:p>
        </p:txBody>
      </p:sp>
    </p:spTree>
    <p:extLst>
      <p:ext uri="{BB962C8B-B14F-4D97-AF65-F5344CB8AC3E}">
        <p14:creationId xmlns:p14="http://schemas.microsoft.com/office/powerpoint/2010/main" val="1397392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9E659-96C9-47FE-B96C-657C09E87DAC}"/>
              </a:ext>
            </a:extLst>
          </p:cNvPr>
          <p:cNvSpPr>
            <a:spLocks noGrp="1"/>
          </p:cNvSpPr>
          <p:nvPr>
            <p:ph type="title"/>
          </p:nvPr>
        </p:nvSpPr>
        <p:spPr/>
        <p:txBody>
          <a:bodyPr/>
          <a:lstStyle/>
          <a:p>
            <a:r>
              <a:rPr lang="en-US" sz="2000" b="1" dirty="0"/>
              <a:t>Acknowledgements</a:t>
            </a:r>
          </a:p>
        </p:txBody>
      </p:sp>
      <p:sp>
        <p:nvSpPr>
          <p:cNvPr id="3" name="Slide Number Placeholder 2">
            <a:extLst>
              <a:ext uri="{FF2B5EF4-FFF2-40B4-BE49-F238E27FC236}">
                <a16:creationId xmlns:a16="http://schemas.microsoft.com/office/drawing/2014/main" id="{0F775258-983D-4CED-B3B9-D1735A2D4B2D}"/>
              </a:ext>
            </a:extLst>
          </p:cNvPr>
          <p:cNvSpPr>
            <a:spLocks noGrp="1"/>
          </p:cNvSpPr>
          <p:nvPr>
            <p:ph type="sldNum" sz="quarter" idx="11"/>
          </p:nvPr>
        </p:nvSpPr>
        <p:spPr/>
        <p:txBody>
          <a:bodyPr/>
          <a:lstStyle/>
          <a:p>
            <a:fld id="{256D3EEF-DE4E-429D-8EC4-DDC531AFF587}" type="slidenum">
              <a:rPr lang="en-US" smtClean="0">
                <a:solidFill>
                  <a:srgbClr val="000000"/>
                </a:solidFill>
              </a:rPr>
              <a:pPr/>
              <a:t>22</a:t>
            </a:fld>
            <a:endParaRPr lang="en-US" dirty="0">
              <a:solidFill>
                <a:srgbClr val="000000"/>
              </a:solidFill>
            </a:endParaRPr>
          </a:p>
        </p:txBody>
      </p:sp>
      <p:pic>
        <p:nvPicPr>
          <p:cNvPr id="4" name="Picture 3"/>
          <p:cNvPicPr>
            <a:picLocks noChangeAspect="1"/>
          </p:cNvPicPr>
          <p:nvPr/>
        </p:nvPicPr>
        <p:blipFill>
          <a:blip r:embed="rId3"/>
          <a:stretch>
            <a:fillRect/>
          </a:stretch>
        </p:blipFill>
        <p:spPr>
          <a:xfrm>
            <a:off x="704528" y="2060848"/>
            <a:ext cx="3816424" cy="1283108"/>
          </a:xfrm>
          <a:prstGeom prst="rect">
            <a:avLst/>
          </a:prstGeom>
        </p:spPr>
      </p:pic>
      <p:pic>
        <p:nvPicPr>
          <p:cNvPr id="5" name="Picture 4"/>
          <p:cNvPicPr>
            <a:picLocks noChangeAspect="1"/>
          </p:cNvPicPr>
          <p:nvPr/>
        </p:nvPicPr>
        <p:blipFill>
          <a:blip r:embed="rId4"/>
          <a:stretch>
            <a:fillRect/>
          </a:stretch>
        </p:blipFill>
        <p:spPr>
          <a:xfrm>
            <a:off x="5313040" y="2016564"/>
            <a:ext cx="3654536" cy="1145088"/>
          </a:xfrm>
          <a:prstGeom prst="rect">
            <a:avLst/>
          </a:prstGeom>
        </p:spPr>
      </p:pic>
      <p:pic>
        <p:nvPicPr>
          <p:cNvPr id="6" name="Picture 5">
            <a:extLst>
              <a:ext uri="{FF2B5EF4-FFF2-40B4-BE49-F238E27FC236}">
                <a16:creationId xmlns:a16="http://schemas.microsoft.com/office/drawing/2014/main" id="{97E77FD9-60FF-4427-BB4B-7ED1DD23424A}"/>
              </a:ext>
            </a:extLst>
          </p:cNvPr>
          <p:cNvPicPr>
            <a:picLocks noChangeAspect="1"/>
          </p:cNvPicPr>
          <p:nvPr/>
        </p:nvPicPr>
        <p:blipFill>
          <a:blip r:embed="rId5"/>
          <a:stretch>
            <a:fillRect/>
          </a:stretch>
        </p:blipFill>
        <p:spPr>
          <a:xfrm>
            <a:off x="920552" y="4149080"/>
            <a:ext cx="3905250" cy="1171575"/>
          </a:xfrm>
          <a:prstGeom prst="rect">
            <a:avLst/>
          </a:prstGeom>
        </p:spPr>
      </p:pic>
    </p:spTree>
    <p:extLst>
      <p:ext uri="{BB962C8B-B14F-4D97-AF65-F5344CB8AC3E}">
        <p14:creationId xmlns:p14="http://schemas.microsoft.com/office/powerpoint/2010/main" val="18290905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849511171"/>
              </p:ext>
            </p:extLst>
          </p:nvPr>
        </p:nvGraphicFramePr>
        <p:xfrm>
          <a:off x="2446481" y="1772816"/>
          <a:ext cx="5877134" cy="2376264"/>
        </p:xfrm>
        <a:graphic>
          <a:graphicData uri="http://schemas.openxmlformats.org/drawingml/2006/table">
            <a:tbl>
              <a:tblPr firstRow="1" bandRow="1">
                <a:tableStyleId>{2D5ABB26-0587-4C30-8999-92F81FD0307C}</a:tableStyleId>
              </a:tblPr>
              <a:tblGrid>
                <a:gridCol w="1282383">
                  <a:extLst>
                    <a:ext uri="{9D8B030D-6E8A-4147-A177-3AD203B41FA5}">
                      <a16:colId xmlns:a16="http://schemas.microsoft.com/office/drawing/2014/main" val="20000"/>
                    </a:ext>
                  </a:extLst>
                </a:gridCol>
                <a:gridCol w="4594751">
                  <a:extLst>
                    <a:ext uri="{9D8B030D-6E8A-4147-A177-3AD203B41FA5}">
                      <a16:colId xmlns:a16="http://schemas.microsoft.com/office/drawing/2014/main" val="20001"/>
                    </a:ext>
                  </a:extLst>
                </a:gridCol>
              </a:tblGrid>
              <a:tr h="2376264">
                <a:tc>
                  <a:txBody>
                    <a:bodyPr/>
                    <a:lstStyle/>
                    <a:p>
                      <a:pPr marL="0" marR="0" lvl="0" indent="0" algn="l" defTabSz="914400" rtl="0" eaLnBrk="1" fontAlgn="auto" latinLnBrk="0" hangingPunct="1">
                        <a:lnSpc>
                          <a:spcPct val="100000"/>
                        </a:lnSpc>
                        <a:spcBef>
                          <a:spcPts val="300"/>
                        </a:spcBef>
                        <a:spcAft>
                          <a:spcPts val="300"/>
                        </a:spcAft>
                        <a:buClrTx/>
                        <a:buSzTx/>
                        <a:buFontTx/>
                        <a:buNone/>
                        <a:tabLst/>
                        <a:defRPr/>
                      </a:pPr>
                      <a:endParaRPr lang="en-ZA" sz="1400" b="0" dirty="0">
                        <a:solidFill>
                          <a:schemeClr val="tx1"/>
                        </a:solidFill>
                      </a:endParaRPr>
                    </a:p>
                    <a:p>
                      <a:pPr marL="0" marR="0" lvl="0" indent="0" algn="l" defTabSz="914400" rtl="0" eaLnBrk="1" fontAlgn="auto" latinLnBrk="0" hangingPunct="1">
                        <a:lnSpc>
                          <a:spcPct val="100000"/>
                        </a:lnSpc>
                        <a:spcBef>
                          <a:spcPts val="300"/>
                        </a:spcBef>
                        <a:spcAft>
                          <a:spcPts val="300"/>
                        </a:spcAft>
                        <a:buClrTx/>
                        <a:buSzTx/>
                        <a:buFontTx/>
                        <a:buNone/>
                        <a:tabLst/>
                        <a:defRPr/>
                      </a:pPr>
                      <a:r>
                        <a:rPr lang="en-ZA" sz="1400" b="0" dirty="0">
                          <a:solidFill>
                            <a:schemeClr val="tx1"/>
                          </a:solidFill>
                        </a:rPr>
                        <a:t>Bridget Dube</a:t>
                      </a:r>
                      <a:endParaRPr lang="en-ZA" sz="1400" b="1" dirty="0">
                        <a:solidFill>
                          <a:schemeClr val="tx1"/>
                        </a:solidFill>
                      </a:endParaRPr>
                    </a:p>
                    <a:p>
                      <a:pPr>
                        <a:lnSpc>
                          <a:spcPct val="100000"/>
                        </a:lnSpc>
                        <a:spcBef>
                          <a:spcPts val="300"/>
                        </a:spcBef>
                        <a:spcAft>
                          <a:spcPts val="300"/>
                        </a:spcAft>
                      </a:pPr>
                      <a:endParaRPr lang="en-ZA" sz="1400" b="0" dirty="0">
                        <a:solidFill>
                          <a:schemeClr val="tx1"/>
                        </a:solidFill>
                      </a:endParaRPr>
                    </a:p>
                    <a:p>
                      <a:pPr>
                        <a:lnSpc>
                          <a:spcPct val="100000"/>
                        </a:lnSpc>
                        <a:spcBef>
                          <a:spcPts val="300"/>
                        </a:spcBef>
                        <a:spcAft>
                          <a:spcPts val="300"/>
                        </a:spcAft>
                      </a:pPr>
                      <a:endParaRPr lang="en-ZA" sz="1400" b="1" dirty="0">
                        <a:solidFill>
                          <a:schemeClr val="tx1"/>
                        </a:solidFill>
                      </a:endParaRPr>
                    </a:p>
                  </a:txBody>
                  <a:tcPr marL="99060" marR="99060">
                    <a:lnR w="38100" cap="flat" cmpd="sng" algn="ctr">
                      <a:solidFill>
                        <a:schemeClr val="tx2"/>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300"/>
                        </a:spcBef>
                        <a:spcAft>
                          <a:spcPts val="300"/>
                        </a:spcAft>
                        <a:buClrTx/>
                        <a:buSzTx/>
                        <a:buFontTx/>
                        <a:buNone/>
                        <a:tabLst/>
                        <a:defRPr/>
                      </a:pPr>
                      <a:endParaRPr lang="en-US" sz="1400" dirty="0">
                        <a:solidFill>
                          <a:schemeClr val="tx1"/>
                        </a:solidFill>
                      </a:endParaRPr>
                    </a:p>
                    <a:p>
                      <a:pPr marL="0" marR="0" indent="0" algn="l" defTabSz="914400" rtl="0" eaLnBrk="1" fontAlgn="auto" latinLnBrk="0" hangingPunct="1">
                        <a:lnSpc>
                          <a:spcPct val="100000"/>
                        </a:lnSpc>
                        <a:spcBef>
                          <a:spcPts val="300"/>
                        </a:spcBef>
                        <a:spcAft>
                          <a:spcPts val="300"/>
                        </a:spcAft>
                        <a:buClrTx/>
                        <a:buSzTx/>
                        <a:buFontTx/>
                        <a:buNone/>
                        <a:tabLst/>
                        <a:defRPr/>
                      </a:pPr>
                      <a:r>
                        <a:rPr lang="en-US" sz="1400" dirty="0">
                          <a:solidFill>
                            <a:schemeClr val="tx1"/>
                          </a:solidFill>
                        </a:rPr>
                        <a:t>bridgetd@genesis-analytics.com</a:t>
                      </a:r>
                    </a:p>
                    <a:p>
                      <a:pPr marL="0" marR="0" indent="0" algn="l" defTabSz="914400" rtl="0" eaLnBrk="1" fontAlgn="auto" latinLnBrk="0" hangingPunct="1">
                        <a:lnSpc>
                          <a:spcPct val="100000"/>
                        </a:lnSpc>
                        <a:spcBef>
                          <a:spcPts val="300"/>
                        </a:spcBef>
                        <a:spcAft>
                          <a:spcPts val="300"/>
                        </a:spcAft>
                        <a:buClrTx/>
                        <a:buSzTx/>
                        <a:buFontTx/>
                        <a:buNone/>
                        <a:tabLst/>
                        <a:defRPr/>
                      </a:pPr>
                      <a:r>
                        <a:rPr lang="en-US" sz="1400" dirty="0">
                          <a:solidFill>
                            <a:schemeClr val="tx1"/>
                          </a:solidFill>
                        </a:rPr>
                        <a:t>+27 (0)72 364 0291</a:t>
                      </a:r>
                      <a:endParaRPr lang="en-US" sz="1400" baseline="0" dirty="0">
                        <a:solidFill>
                          <a:schemeClr val="tx1"/>
                        </a:solidFill>
                      </a:endParaRPr>
                    </a:p>
                    <a:p>
                      <a:pPr marL="0" marR="0" indent="0" algn="l" defTabSz="914400" rtl="0" eaLnBrk="1" fontAlgn="auto" latinLnBrk="0" hangingPunct="1">
                        <a:lnSpc>
                          <a:spcPct val="100000"/>
                        </a:lnSpc>
                        <a:spcBef>
                          <a:spcPts val="300"/>
                        </a:spcBef>
                        <a:spcAft>
                          <a:spcPts val="300"/>
                        </a:spcAft>
                        <a:buClrTx/>
                        <a:buSzTx/>
                        <a:buFontTx/>
                        <a:buNone/>
                        <a:tabLst/>
                        <a:defRPr/>
                      </a:pPr>
                      <a:r>
                        <a:rPr lang="en-US" sz="1400" dirty="0">
                          <a:solidFill>
                            <a:schemeClr val="tx1"/>
                          </a:solidFill>
                        </a:rPr>
                        <a:t>+27 (0)11 994</a:t>
                      </a:r>
                      <a:r>
                        <a:rPr lang="en-US" sz="1400" baseline="0" dirty="0">
                          <a:solidFill>
                            <a:schemeClr val="tx1"/>
                          </a:solidFill>
                        </a:rPr>
                        <a:t> 7131</a:t>
                      </a:r>
                    </a:p>
                  </a:txBody>
                  <a:tcPr marL="99060" marR="99060">
                    <a:lnL w="38100" cap="flat" cmpd="sng" algn="ctr">
                      <a:solidFill>
                        <a:schemeClr val="tx2"/>
                      </a:solidFill>
                      <a:prstDash val="solid"/>
                      <a:round/>
                      <a:headEnd type="none" w="med" len="med"/>
                      <a:tailEnd type="none" w="med" len="med"/>
                    </a:lnL>
                  </a:tcPr>
                </a:tc>
                <a:extLst>
                  <a:ext uri="{0D108BD9-81ED-4DB2-BD59-A6C34878D82A}">
                    <a16:rowId xmlns:a16="http://schemas.microsoft.com/office/drawing/2014/main" val="10000"/>
                  </a:ext>
                </a:extLst>
              </a:tr>
            </a:tbl>
          </a:graphicData>
        </a:graphic>
      </p:graphicFrame>
      <p:pic>
        <p:nvPicPr>
          <p:cNvPr id="4" name="Picture 3">
            <a:extLst>
              <a:ext uri="{FF2B5EF4-FFF2-40B4-BE49-F238E27FC236}">
                <a16:creationId xmlns:a16="http://schemas.microsoft.com/office/drawing/2014/main" id="{11237AFC-1D5A-41F9-9C03-F10B81B49775}"/>
              </a:ext>
            </a:extLst>
          </p:cNvPr>
          <p:cNvPicPr>
            <a:picLocks noChangeAspect="1"/>
          </p:cNvPicPr>
          <p:nvPr>
            <p:custDataLst>
              <p:tags r:id="rId1"/>
            </p:custDataLst>
          </p:nvPr>
        </p:nvPicPr>
        <p:blipFill>
          <a:blip r:embed="rId4" cstate="print">
            <a:extLst>
              <a:ext uri="{28A0092B-C50C-407E-A947-70E740481C1C}">
                <a14:useLocalDpi xmlns:a14="http://schemas.microsoft.com/office/drawing/2010/main" val="0"/>
              </a:ext>
            </a:extLst>
          </a:blip>
          <a:stretch>
            <a:fillRect/>
          </a:stretch>
        </p:blipFill>
        <p:spPr>
          <a:xfrm>
            <a:off x="5385048" y="5134927"/>
            <a:ext cx="4160912" cy="1723073"/>
          </a:xfrm>
          <a:prstGeom prst="rect">
            <a:avLst/>
          </a:prstGeom>
        </p:spPr>
      </p:pic>
    </p:spTree>
    <p:extLst>
      <p:ext uri="{BB962C8B-B14F-4D97-AF65-F5344CB8AC3E}">
        <p14:creationId xmlns:p14="http://schemas.microsoft.com/office/powerpoint/2010/main" val="1417654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South Africa’s future political and economic stability is threatened by a range of issues that have at their heart the attitudes and behaviours of its citizens towards money.</a:t>
            </a:r>
            <a:endParaRPr lang="en-GB" dirty="0"/>
          </a:p>
        </p:txBody>
      </p:sp>
      <p:sp>
        <p:nvSpPr>
          <p:cNvPr id="3" name="Text Placeholder 2"/>
          <p:cNvSpPr>
            <a:spLocks noGrp="1"/>
          </p:cNvSpPr>
          <p:nvPr>
            <p:ph type="body" sz="quarter" idx="14"/>
          </p:nvPr>
        </p:nvSpPr>
        <p:spPr/>
        <p:txBody>
          <a:bodyPr/>
          <a:lstStyle/>
          <a:p>
            <a:endParaRPr lang="en-GB" dirty="0"/>
          </a:p>
        </p:txBody>
      </p:sp>
      <p:grpSp>
        <p:nvGrpSpPr>
          <p:cNvPr id="8" name="Group 7">
            <a:extLst>
              <a:ext uri="{FF2B5EF4-FFF2-40B4-BE49-F238E27FC236}">
                <a16:creationId xmlns:a16="http://schemas.microsoft.com/office/drawing/2014/main" id="{BA33F10B-A49D-4514-AFC6-F65361E42055}"/>
              </a:ext>
            </a:extLst>
          </p:cNvPr>
          <p:cNvGrpSpPr/>
          <p:nvPr/>
        </p:nvGrpSpPr>
        <p:grpSpPr>
          <a:xfrm>
            <a:off x="1337154" y="1050425"/>
            <a:ext cx="6759885" cy="5630492"/>
            <a:chOff x="1074384" y="910506"/>
            <a:chExt cx="6069499" cy="5068965"/>
          </a:xfrm>
        </p:grpSpPr>
        <p:pic>
          <p:nvPicPr>
            <p:cNvPr id="6" name="Picture 5">
              <a:extLst>
                <a:ext uri="{FF2B5EF4-FFF2-40B4-BE49-F238E27FC236}">
                  <a16:creationId xmlns:a16="http://schemas.microsoft.com/office/drawing/2014/main" id="{6FB3C2FF-A2F3-42A5-BAEA-23B1F11BAE61}"/>
                </a:ext>
              </a:extLst>
            </p:cNvPr>
            <p:cNvPicPr>
              <a:picLocks noChangeAspect="1"/>
            </p:cNvPicPr>
            <p:nvPr/>
          </p:nvPicPr>
          <p:blipFill>
            <a:blip r:embed="rId3"/>
            <a:stretch>
              <a:fillRect/>
            </a:stretch>
          </p:blipFill>
          <p:spPr>
            <a:xfrm>
              <a:off x="2073917" y="1825643"/>
              <a:ext cx="4376903" cy="3166623"/>
            </a:xfrm>
            <a:prstGeom prst="rect">
              <a:avLst/>
            </a:prstGeom>
          </p:spPr>
        </p:pic>
        <p:sp>
          <p:nvSpPr>
            <p:cNvPr id="28" name="Rectangle 27">
              <a:extLst>
                <a:ext uri="{FF2B5EF4-FFF2-40B4-BE49-F238E27FC236}">
                  <a16:creationId xmlns:a16="http://schemas.microsoft.com/office/drawing/2014/main" id="{82AB4FB8-B96D-4615-91C5-6D56BB565954}"/>
                </a:ext>
              </a:extLst>
            </p:cNvPr>
            <p:cNvSpPr/>
            <p:nvPr/>
          </p:nvSpPr>
          <p:spPr>
            <a:xfrm>
              <a:off x="3738077" y="5092691"/>
              <a:ext cx="1247953" cy="886780"/>
            </a:xfrm>
            <a:prstGeom prst="rect">
              <a:avLst/>
            </a:prstGeom>
            <a:noFill/>
            <a:ln w="9525" cmpd="sng">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ZA" sz="1400" b="1" dirty="0">
                  <a:solidFill>
                    <a:schemeClr val="tx1"/>
                  </a:solidFill>
                </a:rPr>
                <a:t>Poor savings</a:t>
              </a:r>
            </a:p>
          </p:txBody>
        </p:sp>
        <p:sp>
          <p:nvSpPr>
            <p:cNvPr id="29" name="Rectangle 28">
              <a:extLst>
                <a:ext uri="{FF2B5EF4-FFF2-40B4-BE49-F238E27FC236}">
                  <a16:creationId xmlns:a16="http://schemas.microsoft.com/office/drawing/2014/main" id="{73D68D90-36E8-4B63-B1FB-00F7397FBFB0}"/>
                </a:ext>
              </a:extLst>
            </p:cNvPr>
            <p:cNvSpPr/>
            <p:nvPr/>
          </p:nvSpPr>
          <p:spPr>
            <a:xfrm>
              <a:off x="5406567" y="1272953"/>
              <a:ext cx="1345912" cy="792088"/>
            </a:xfrm>
            <a:prstGeom prst="rect">
              <a:avLst/>
            </a:prstGeom>
            <a:noFill/>
            <a:ln w="9525" cmpd="sng">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ZA" sz="1400" b="1" dirty="0">
                  <a:solidFill>
                    <a:schemeClr val="tx1"/>
                  </a:solidFill>
                </a:rPr>
                <a:t>Materialist culture</a:t>
              </a:r>
            </a:p>
          </p:txBody>
        </p:sp>
        <p:pic>
          <p:nvPicPr>
            <p:cNvPr id="30" name="Picture 2" descr="Image result for arrow icon">
              <a:extLst>
                <a:ext uri="{FF2B5EF4-FFF2-40B4-BE49-F238E27FC236}">
                  <a16:creationId xmlns:a16="http://schemas.microsoft.com/office/drawing/2014/main" id="{7260C078-84FC-47D3-B7A1-535B7CCB64B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2913653">
              <a:off x="3875091" y="910506"/>
              <a:ext cx="1076119" cy="1076119"/>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2" descr="Image result for arrow icon">
              <a:extLst>
                <a:ext uri="{FF2B5EF4-FFF2-40B4-BE49-F238E27FC236}">
                  <a16:creationId xmlns:a16="http://schemas.microsoft.com/office/drawing/2014/main" id="{2F80BA86-95B6-4979-9B79-5691A2B8063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6969539">
              <a:off x="6049188" y="2465431"/>
              <a:ext cx="1076119" cy="1076119"/>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2" descr="Image result for arrow icon">
              <a:extLst>
                <a:ext uri="{FF2B5EF4-FFF2-40B4-BE49-F238E27FC236}">
                  <a16:creationId xmlns:a16="http://schemas.microsoft.com/office/drawing/2014/main" id="{547EEE06-A679-4D8B-8779-96457D335BC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345120">
              <a:off x="5211102" y="4429020"/>
              <a:ext cx="1101125" cy="1115210"/>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a:extLst>
                <a:ext uri="{FF2B5EF4-FFF2-40B4-BE49-F238E27FC236}">
                  <a16:creationId xmlns:a16="http://schemas.microsoft.com/office/drawing/2014/main" id="{92B91194-7ED1-458B-951A-404E9D1406AD}"/>
                </a:ext>
              </a:extLst>
            </p:cNvPr>
            <p:cNvSpPr/>
            <p:nvPr/>
          </p:nvSpPr>
          <p:spPr>
            <a:xfrm>
              <a:off x="5952060" y="3748311"/>
              <a:ext cx="1191823" cy="863465"/>
            </a:xfrm>
            <a:prstGeom prst="rect">
              <a:avLst/>
            </a:prstGeom>
            <a:noFill/>
            <a:ln w="9525" cmpd="sng">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ZA" sz="1400" b="1" dirty="0">
                  <a:solidFill>
                    <a:schemeClr val="tx1"/>
                  </a:solidFill>
                </a:rPr>
                <a:t>Increasing debt </a:t>
              </a:r>
            </a:p>
          </p:txBody>
        </p:sp>
        <p:sp>
          <p:nvSpPr>
            <p:cNvPr id="34" name="Rectangle 33">
              <a:extLst>
                <a:ext uri="{FF2B5EF4-FFF2-40B4-BE49-F238E27FC236}">
                  <a16:creationId xmlns:a16="http://schemas.microsoft.com/office/drawing/2014/main" id="{05A675E1-F362-46BE-8232-D4ECCD467AE1}"/>
                </a:ext>
              </a:extLst>
            </p:cNvPr>
            <p:cNvSpPr/>
            <p:nvPr/>
          </p:nvSpPr>
          <p:spPr>
            <a:xfrm>
              <a:off x="2186133" y="1236180"/>
              <a:ext cx="1298152" cy="853733"/>
            </a:xfrm>
            <a:prstGeom prst="rect">
              <a:avLst/>
            </a:prstGeom>
            <a:noFill/>
            <a:ln w="9525" cmpd="sng">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ZA" sz="1400" b="1" dirty="0">
                  <a:solidFill>
                    <a:schemeClr val="tx1"/>
                  </a:solidFill>
                </a:rPr>
                <a:t>Financial crimes</a:t>
              </a:r>
            </a:p>
          </p:txBody>
        </p:sp>
        <p:sp>
          <p:nvSpPr>
            <p:cNvPr id="35" name="Rectangle 34">
              <a:extLst>
                <a:ext uri="{FF2B5EF4-FFF2-40B4-BE49-F238E27FC236}">
                  <a16:creationId xmlns:a16="http://schemas.microsoft.com/office/drawing/2014/main" id="{CCC20495-F3DE-4E39-8342-20C6077B4043}"/>
                </a:ext>
              </a:extLst>
            </p:cNvPr>
            <p:cNvSpPr/>
            <p:nvPr/>
          </p:nvSpPr>
          <p:spPr>
            <a:xfrm>
              <a:off x="1074384" y="3542030"/>
              <a:ext cx="1156087" cy="1028701"/>
            </a:xfrm>
            <a:prstGeom prst="rect">
              <a:avLst/>
            </a:prstGeom>
            <a:noFill/>
            <a:ln w="9525" cmpd="sng">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ZA" sz="1400" b="1" dirty="0">
                  <a:solidFill>
                    <a:schemeClr val="tx1"/>
                  </a:solidFill>
                </a:rPr>
                <a:t>Increasing levels of corruption </a:t>
              </a:r>
            </a:p>
          </p:txBody>
        </p:sp>
        <p:pic>
          <p:nvPicPr>
            <p:cNvPr id="36" name="Picture 2" descr="Image result for arrow icon">
              <a:extLst>
                <a:ext uri="{FF2B5EF4-FFF2-40B4-BE49-F238E27FC236}">
                  <a16:creationId xmlns:a16="http://schemas.microsoft.com/office/drawing/2014/main" id="{B20C96CF-BEE2-4242-AA45-E48E5DB55CE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3228023">
              <a:off x="2094003" y="4628719"/>
              <a:ext cx="1076119" cy="1076119"/>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 descr="Image result for arrow icon">
              <a:extLst>
                <a:ext uri="{FF2B5EF4-FFF2-40B4-BE49-F238E27FC236}">
                  <a16:creationId xmlns:a16="http://schemas.microsoft.com/office/drawing/2014/main" id="{BCFCFF4D-D51C-42CE-A526-375009B7981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8523417">
              <a:off x="1482915" y="2167559"/>
              <a:ext cx="1118585" cy="1118585"/>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083136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480" y="348960"/>
            <a:ext cx="9185517" cy="990395"/>
          </a:xfrm>
        </p:spPr>
        <p:txBody>
          <a:bodyPr/>
          <a:lstStyle/>
          <a:p>
            <a:r>
              <a:rPr lang="en-ZA" dirty="0"/>
              <a:t>My Money, My Values is a </a:t>
            </a:r>
            <a:r>
              <a:rPr lang="en-US" dirty="0"/>
              <a:t>story-based intervention </a:t>
            </a:r>
            <a:r>
              <a:rPr lang="en-ZA" dirty="0"/>
              <a:t>which aims to develop desired values and positively influence attitudes and behaviours towards money among Primary School learners.</a:t>
            </a:r>
            <a:br>
              <a:rPr lang="en-GB" dirty="0"/>
            </a:br>
            <a:endParaRPr lang="en-GB" dirty="0"/>
          </a:p>
        </p:txBody>
      </p:sp>
      <p:sp>
        <p:nvSpPr>
          <p:cNvPr id="3" name="Text Placeholder 2"/>
          <p:cNvSpPr>
            <a:spLocks noGrp="1"/>
          </p:cNvSpPr>
          <p:nvPr>
            <p:ph type="body" sz="quarter" idx="14"/>
          </p:nvPr>
        </p:nvSpPr>
        <p:spPr/>
        <p:txBody>
          <a:bodyPr/>
          <a:lstStyle/>
          <a:p>
            <a:r>
              <a:rPr lang="en-GB" dirty="0"/>
              <a:t>1. Heartlines, 2015</a:t>
            </a:r>
          </a:p>
        </p:txBody>
      </p:sp>
      <p:pic>
        <p:nvPicPr>
          <p:cNvPr id="8" name="Picture 7"/>
          <p:cNvPicPr>
            <a:picLocks noChangeAspect="1"/>
          </p:cNvPicPr>
          <p:nvPr/>
        </p:nvPicPr>
        <p:blipFill rotWithShape="1">
          <a:blip r:embed="rId3">
            <a:duotone>
              <a:schemeClr val="accent1">
                <a:shade val="45000"/>
                <a:satMod val="135000"/>
              </a:schemeClr>
              <a:prstClr val="white"/>
            </a:duotone>
          </a:blip>
          <a:srcRect l="13629"/>
          <a:stretch/>
        </p:blipFill>
        <p:spPr>
          <a:xfrm>
            <a:off x="90561" y="1779741"/>
            <a:ext cx="2506088" cy="3730565"/>
          </a:xfrm>
          <a:prstGeom prst="rect">
            <a:avLst/>
          </a:prstGeom>
        </p:spPr>
      </p:pic>
      <p:pic>
        <p:nvPicPr>
          <p:cNvPr id="10" name="Picture 9"/>
          <p:cNvPicPr>
            <a:picLocks noChangeAspect="1"/>
          </p:cNvPicPr>
          <p:nvPr/>
        </p:nvPicPr>
        <p:blipFill>
          <a:blip r:embed="rId4">
            <a:duotone>
              <a:schemeClr val="accent1">
                <a:shade val="45000"/>
                <a:satMod val="135000"/>
              </a:schemeClr>
              <a:prstClr val="white"/>
            </a:duotone>
          </a:blip>
          <a:stretch>
            <a:fillRect/>
          </a:stretch>
        </p:blipFill>
        <p:spPr>
          <a:xfrm>
            <a:off x="7158530" y="2073527"/>
            <a:ext cx="2579609" cy="2723625"/>
          </a:xfrm>
          <a:prstGeom prst="rect">
            <a:avLst/>
          </a:prstGeom>
        </p:spPr>
      </p:pic>
      <p:pic>
        <p:nvPicPr>
          <p:cNvPr id="11" name="Picture 10"/>
          <p:cNvPicPr>
            <a:picLocks noChangeAspect="1"/>
          </p:cNvPicPr>
          <p:nvPr/>
        </p:nvPicPr>
        <p:blipFill>
          <a:blip r:embed="rId5"/>
          <a:stretch>
            <a:fillRect/>
          </a:stretch>
        </p:blipFill>
        <p:spPr>
          <a:xfrm>
            <a:off x="2353065" y="3645024"/>
            <a:ext cx="639514" cy="639514"/>
          </a:xfrm>
          <a:prstGeom prst="rect">
            <a:avLst/>
          </a:prstGeom>
        </p:spPr>
      </p:pic>
      <p:pic>
        <p:nvPicPr>
          <p:cNvPr id="12" name="Picture 11"/>
          <p:cNvPicPr>
            <a:picLocks noChangeAspect="1"/>
          </p:cNvPicPr>
          <p:nvPr/>
        </p:nvPicPr>
        <p:blipFill>
          <a:blip r:embed="rId6"/>
          <a:stretch>
            <a:fillRect/>
          </a:stretch>
        </p:blipFill>
        <p:spPr>
          <a:xfrm>
            <a:off x="5448365" y="2989183"/>
            <a:ext cx="1939561" cy="1939561"/>
          </a:xfrm>
          <a:prstGeom prst="rect">
            <a:avLst/>
          </a:prstGeom>
        </p:spPr>
      </p:pic>
      <p:pic>
        <p:nvPicPr>
          <p:cNvPr id="13" name="Picture 12"/>
          <p:cNvPicPr>
            <a:picLocks noChangeAspect="1"/>
          </p:cNvPicPr>
          <p:nvPr/>
        </p:nvPicPr>
        <p:blipFill>
          <a:blip r:embed="rId7"/>
          <a:stretch>
            <a:fillRect/>
          </a:stretch>
        </p:blipFill>
        <p:spPr>
          <a:xfrm>
            <a:off x="8268314" y="2276872"/>
            <a:ext cx="288032" cy="288032"/>
          </a:xfrm>
          <a:prstGeom prst="rect">
            <a:avLst/>
          </a:prstGeom>
        </p:spPr>
      </p:pic>
      <p:pic>
        <p:nvPicPr>
          <p:cNvPr id="5" name="Picture 4">
            <a:extLst>
              <a:ext uri="{FF2B5EF4-FFF2-40B4-BE49-F238E27FC236}">
                <a16:creationId xmlns:a16="http://schemas.microsoft.com/office/drawing/2014/main" id="{8090C35D-00C8-480D-9C74-07D5708353D4}"/>
              </a:ext>
            </a:extLst>
          </p:cNvPr>
          <p:cNvPicPr>
            <a:picLocks noChangeAspect="1"/>
          </p:cNvPicPr>
          <p:nvPr/>
        </p:nvPicPr>
        <p:blipFill>
          <a:blip r:embed="rId8">
            <a:duotone>
              <a:schemeClr val="accent1">
                <a:shade val="45000"/>
                <a:satMod val="135000"/>
              </a:schemeClr>
              <a:prstClr val="white"/>
            </a:duotone>
            <a:extLst>
              <a:ext uri="{BEBA8EAE-BF5A-486C-A8C5-ECC9F3942E4B}">
                <a14:imgProps xmlns:a14="http://schemas.microsoft.com/office/drawing/2010/main">
                  <a14:imgLayer r:embed="rId9">
                    <a14:imgEffect>
                      <a14:saturation sat="0"/>
                    </a14:imgEffect>
                  </a14:imgLayer>
                </a14:imgProps>
              </a:ext>
            </a:extLst>
          </a:blip>
          <a:stretch>
            <a:fillRect/>
          </a:stretch>
        </p:blipFill>
        <p:spPr>
          <a:xfrm>
            <a:off x="3270792" y="2083054"/>
            <a:ext cx="2688371" cy="3010728"/>
          </a:xfrm>
          <a:prstGeom prst="rect">
            <a:avLst/>
          </a:prstGeom>
        </p:spPr>
      </p:pic>
    </p:spTree>
    <p:extLst>
      <p:ext uri="{BB962C8B-B14F-4D97-AF65-F5344CB8AC3E}">
        <p14:creationId xmlns:p14="http://schemas.microsoft.com/office/powerpoint/2010/main" val="586073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Genesis Analytics undertook the impact evaluation.</a:t>
            </a:r>
            <a:endParaRPr lang="en-GB" dirty="0"/>
          </a:p>
        </p:txBody>
      </p:sp>
      <p:sp>
        <p:nvSpPr>
          <p:cNvPr id="3" name="Slide Number Placeholder 2"/>
          <p:cNvSpPr>
            <a:spLocks noGrp="1"/>
          </p:cNvSpPr>
          <p:nvPr>
            <p:ph type="sldNum" sz="quarter" idx="11"/>
          </p:nvPr>
        </p:nvSpPr>
        <p:spPr/>
        <p:txBody>
          <a:bodyPr/>
          <a:lstStyle/>
          <a:p>
            <a:fld id="{256D3EEF-DE4E-429D-8EC4-DDC531AFF587}" type="slidenum">
              <a:rPr lang="en-US" smtClean="0">
                <a:solidFill>
                  <a:srgbClr val="000000"/>
                </a:solidFill>
              </a:rPr>
              <a:pPr/>
              <a:t>5</a:t>
            </a:fld>
            <a:endParaRPr lang="en-US" dirty="0">
              <a:solidFill>
                <a:srgbClr val="000000"/>
              </a:solidFill>
            </a:endParaRPr>
          </a:p>
        </p:txBody>
      </p:sp>
      <p:sp>
        <p:nvSpPr>
          <p:cNvPr id="4" name="Text Placeholder 3"/>
          <p:cNvSpPr>
            <a:spLocks noGrp="1"/>
          </p:cNvSpPr>
          <p:nvPr>
            <p:ph type="body" sz="quarter" idx="14"/>
          </p:nvPr>
        </p:nvSpPr>
        <p:spPr/>
        <p:txBody>
          <a:bodyPr/>
          <a:lstStyle/>
          <a:p>
            <a:endParaRPr lang="en-GB" dirty="0"/>
          </a:p>
        </p:txBody>
      </p:sp>
      <p:pic>
        <p:nvPicPr>
          <p:cNvPr id="6" name="Picture 5"/>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saturation sat="33000"/>
                    </a14:imgEffect>
                  </a14:imgLayer>
                </a14:imgProps>
              </a:ext>
            </a:extLst>
          </a:blip>
          <a:stretch>
            <a:fillRect/>
          </a:stretch>
        </p:blipFill>
        <p:spPr>
          <a:xfrm>
            <a:off x="270247" y="1584222"/>
            <a:ext cx="1233027" cy="1233027"/>
          </a:xfrm>
          <a:prstGeom prst="rect">
            <a:avLst/>
          </a:prstGeom>
        </p:spPr>
      </p:pic>
      <p:pic>
        <p:nvPicPr>
          <p:cNvPr id="7" name="Picture 6"/>
          <p:cNvPicPr>
            <a:picLocks noChangeAspect="1"/>
          </p:cNvPicPr>
          <p:nvPr/>
        </p:nvPicPr>
        <p:blipFill>
          <a:blip r:embed="rId5">
            <a:duotone>
              <a:schemeClr val="accent1">
                <a:shade val="45000"/>
                <a:satMod val="135000"/>
              </a:schemeClr>
              <a:prstClr val="white"/>
            </a:duotone>
            <a:extLst>
              <a:ext uri="{BEBA8EAE-BF5A-486C-A8C5-ECC9F3942E4B}">
                <a14:imgProps xmlns:a14="http://schemas.microsoft.com/office/drawing/2010/main">
                  <a14:imgLayer r:embed="rId6">
                    <a14:imgEffect>
                      <a14:saturation sat="33000"/>
                    </a14:imgEffect>
                  </a14:imgLayer>
                </a14:imgProps>
              </a:ext>
            </a:extLst>
          </a:blip>
          <a:stretch>
            <a:fillRect/>
          </a:stretch>
        </p:blipFill>
        <p:spPr>
          <a:xfrm>
            <a:off x="202591" y="2831713"/>
            <a:ext cx="1442032" cy="1442032"/>
          </a:xfrm>
          <a:prstGeom prst="rect">
            <a:avLst/>
          </a:prstGeom>
        </p:spPr>
      </p:pic>
      <p:pic>
        <p:nvPicPr>
          <p:cNvPr id="8" name="Picture 7"/>
          <p:cNvPicPr>
            <a:picLocks noChangeAspect="1"/>
          </p:cNvPicPr>
          <p:nvPr/>
        </p:nvPicPr>
        <p:blipFill>
          <a:blip r:embed="rId7">
            <a:duotone>
              <a:schemeClr val="accent1">
                <a:shade val="45000"/>
                <a:satMod val="135000"/>
              </a:schemeClr>
              <a:prstClr val="white"/>
            </a:duotone>
            <a:extLst>
              <a:ext uri="{BEBA8EAE-BF5A-486C-A8C5-ECC9F3942E4B}">
                <a14:imgProps xmlns:a14="http://schemas.microsoft.com/office/drawing/2010/main">
                  <a14:imgLayer r:embed="rId8">
                    <a14:imgEffect>
                      <a14:saturation sat="33000"/>
                    </a14:imgEffect>
                  </a14:imgLayer>
                </a14:imgProps>
              </a:ext>
            </a:extLst>
          </a:blip>
          <a:stretch>
            <a:fillRect/>
          </a:stretch>
        </p:blipFill>
        <p:spPr>
          <a:xfrm>
            <a:off x="270247" y="4235017"/>
            <a:ext cx="1374376" cy="1374376"/>
          </a:xfrm>
          <a:prstGeom prst="rect">
            <a:avLst/>
          </a:prstGeom>
        </p:spPr>
      </p:pic>
      <p:sp>
        <p:nvSpPr>
          <p:cNvPr id="9" name="Rectangle: Rounded Corners 4">
            <a:extLst>
              <a:ext uri="{FF2B5EF4-FFF2-40B4-BE49-F238E27FC236}">
                <a16:creationId xmlns:a16="http://schemas.microsoft.com/office/drawing/2014/main" id="{A6EA3F7B-E8F7-4141-9CEF-50FB64A8D099}"/>
              </a:ext>
            </a:extLst>
          </p:cNvPr>
          <p:cNvSpPr/>
          <p:nvPr/>
        </p:nvSpPr>
        <p:spPr>
          <a:xfrm>
            <a:off x="1591382" y="1651005"/>
            <a:ext cx="7107873" cy="944177"/>
          </a:xfrm>
          <a:prstGeom prst="roundRect">
            <a:avLst/>
          </a:prstGeom>
          <a:solidFill>
            <a:schemeClr val="bg1">
              <a:lumMod val="95000"/>
            </a:schemeClr>
          </a:solidFill>
          <a:ln w="9525" cmpd="sng">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r>
              <a:rPr lang="en-ZA" dirty="0">
                <a:solidFill>
                  <a:schemeClr val="tx1"/>
                </a:solidFill>
              </a:rPr>
              <a:t>To measure intensity of exposure to the intervention in Primary School learners;</a:t>
            </a:r>
          </a:p>
        </p:txBody>
      </p:sp>
      <p:sp>
        <p:nvSpPr>
          <p:cNvPr id="12" name="Rectangle: Rounded Corners 4">
            <a:extLst>
              <a:ext uri="{FF2B5EF4-FFF2-40B4-BE49-F238E27FC236}">
                <a16:creationId xmlns:a16="http://schemas.microsoft.com/office/drawing/2014/main" id="{1649B755-4F67-454A-96A2-1896DD5E35C3}"/>
              </a:ext>
            </a:extLst>
          </p:cNvPr>
          <p:cNvSpPr/>
          <p:nvPr/>
        </p:nvSpPr>
        <p:spPr>
          <a:xfrm>
            <a:off x="1589393" y="3124911"/>
            <a:ext cx="7107873" cy="944177"/>
          </a:xfrm>
          <a:prstGeom prst="roundRect">
            <a:avLst/>
          </a:prstGeom>
          <a:solidFill>
            <a:schemeClr val="bg1">
              <a:lumMod val="95000"/>
            </a:schemeClr>
          </a:solidFill>
          <a:ln w="9525" cmpd="sng">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r>
              <a:rPr lang="en-ZA" dirty="0">
                <a:solidFill>
                  <a:schemeClr val="tx1"/>
                </a:solidFill>
              </a:rPr>
              <a:t>To measure shifts in knowledge, ideational factors and behaviours; </a:t>
            </a:r>
          </a:p>
        </p:txBody>
      </p:sp>
      <p:sp>
        <p:nvSpPr>
          <p:cNvPr id="13" name="Rectangle: Rounded Corners 4">
            <a:extLst>
              <a:ext uri="{FF2B5EF4-FFF2-40B4-BE49-F238E27FC236}">
                <a16:creationId xmlns:a16="http://schemas.microsoft.com/office/drawing/2014/main" id="{DF117DD8-769C-4AD7-BA86-6AAEA9CAB49A}"/>
              </a:ext>
            </a:extLst>
          </p:cNvPr>
          <p:cNvSpPr/>
          <p:nvPr/>
        </p:nvSpPr>
        <p:spPr>
          <a:xfrm>
            <a:off x="1535323" y="4526196"/>
            <a:ext cx="7107873" cy="944177"/>
          </a:xfrm>
          <a:prstGeom prst="roundRect">
            <a:avLst/>
          </a:prstGeom>
          <a:solidFill>
            <a:schemeClr val="bg1">
              <a:lumMod val="95000"/>
            </a:schemeClr>
          </a:solidFill>
          <a:ln w="9525" cmpd="sng">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ZA" dirty="0">
                <a:solidFill>
                  <a:schemeClr val="tx1"/>
                </a:solidFill>
              </a:rPr>
              <a:t>To provide recommendations on how to refine the intervention based on the findings of the evaluation.</a:t>
            </a:r>
            <a:endParaRPr lang="en-ZA" b="1" dirty="0">
              <a:solidFill>
                <a:schemeClr val="tx1"/>
              </a:solidFill>
            </a:endParaRPr>
          </a:p>
        </p:txBody>
      </p:sp>
    </p:spTree>
    <p:extLst>
      <p:ext uri="{BB962C8B-B14F-4D97-AF65-F5344CB8AC3E}">
        <p14:creationId xmlns:p14="http://schemas.microsoft.com/office/powerpoint/2010/main" val="762481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28664" y="2852936"/>
            <a:ext cx="6124575" cy="1224136"/>
          </a:xfrm>
          <a:prstGeom prst="rect">
            <a:avLst/>
          </a:prstGeom>
        </p:spPr>
        <p:txBody>
          <a:bodyPr/>
          <a:lstStyle/>
          <a:p>
            <a:pPr algn="ctr"/>
            <a:r>
              <a:rPr lang="en-ZA" sz="3200" b="1" dirty="0">
                <a:solidFill>
                  <a:schemeClr val="bg1"/>
                </a:solidFill>
              </a:rPr>
              <a:t>Methods-Designing an appropriate evaluation</a:t>
            </a:r>
            <a:endParaRPr lang="en-ZA" sz="3200" dirty="0">
              <a:solidFill>
                <a:schemeClr val="bg1"/>
              </a:solidFill>
            </a:endParaRPr>
          </a:p>
        </p:txBody>
      </p:sp>
    </p:spTree>
    <p:extLst>
      <p:ext uri="{BB962C8B-B14F-4D97-AF65-F5344CB8AC3E}">
        <p14:creationId xmlns:p14="http://schemas.microsoft.com/office/powerpoint/2010/main" val="2962240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Rounded Corners 5">
            <a:extLst>
              <a:ext uri="{FF2B5EF4-FFF2-40B4-BE49-F238E27FC236}">
                <a16:creationId xmlns:a16="http://schemas.microsoft.com/office/drawing/2014/main" id="{D5EA4A88-9E15-43E6-9264-EE365B1B9264}"/>
              </a:ext>
            </a:extLst>
          </p:cNvPr>
          <p:cNvSpPr/>
          <p:nvPr/>
        </p:nvSpPr>
        <p:spPr>
          <a:xfrm>
            <a:off x="254511" y="1790285"/>
            <a:ext cx="9298932" cy="1319186"/>
          </a:xfrm>
          <a:prstGeom prst="rect">
            <a:avLst/>
          </a:prstGeom>
          <a:solidFill>
            <a:schemeClr val="bg1">
              <a:lumMod val="95000"/>
            </a:schemeClr>
          </a:solidFill>
          <a:ln w="28575" cmpd="sng">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114550" lvl="4" indent="-285750">
              <a:buFont typeface="Arial" panose="020B0604020202020204" pitchFamily="34" charset="0"/>
              <a:buChar char="•"/>
            </a:pPr>
            <a:r>
              <a:rPr lang="en-US" sz="1400" dirty="0">
                <a:solidFill>
                  <a:schemeClr val="tx1"/>
                </a:solidFill>
              </a:rPr>
              <a:t>The stepped wedge design is an alternative to traditional parallel cluster studies</a:t>
            </a:r>
            <a:r>
              <a:rPr lang="en-US" sz="1400" baseline="30000" dirty="0">
                <a:solidFill>
                  <a:schemeClr val="tx1"/>
                </a:solidFill>
              </a:rPr>
              <a:t>2.</a:t>
            </a:r>
            <a:r>
              <a:rPr lang="en-US" sz="1400" dirty="0">
                <a:solidFill>
                  <a:schemeClr val="tx1"/>
                </a:solidFill>
              </a:rPr>
              <a:t>.</a:t>
            </a:r>
          </a:p>
          <a:p>
            <a:pPr marL="2114550" lvl="4" indent="-285750">
              <a:buFont typeface="Arial" panose="020B0604020202020204" pitchFamily="34" charset="0"/>
              <a:buChar char="•"/>
            </a:pPr>
            <a:r>
              <a:rPr lang="en-US" sz="1400" dirty="0">
                <a:solidFill>
                  <a:schemeClr val="tx1"/>
                </a:solidFill>
              </a:rPr>
              <a:t>Initially all clusters have not been exposed to the intervention, the is intervention rolled out using a step process and over time all clusters are exposed</a:t>
            </a:r>
            <a:r>
              <a:rPr lang="en-US" sz="1400" baseline="30000" dirty="0">
                <a:solidFill>
                  <a:schemeClr val="tx1"/>
                </a:solidFill>
              </a:rPr>
              <a:t>3</a:t>
            </a:r>
            <a:r>
              <a:rPr lang="en-US" sz="1400" dirty="0">
                <a:solidFill>
                  <a:schemeClr val="tx1"/>
                </a:solidFill>
              </a:rPr>
              <a:t>.</a:t>
            </a:r>
          </a:p>
          <a:p>
            <a:pPr marL="2114550" lvl="4" indent="-285750">
              <a:buFont typeface="Arial" panose="020B0604020202020204" pitchFamily="34" charset="0"/>
              <a:buChar char="•"/>
            </a:pPr>
            <a:r>
              <a:rPr lang="en-US" sz="1400" dirty="0">
                <a:solidFill>
                  <a:schemeClr val="tx1"/>
                </a:solidFill>
              </a:rPr>
              <a:t>Data collection occurs throughout the study duration.</a:t>
            </a:r>
          </a:p>
          <a:p>
            <a:pPr marL="1657350" lvl="3" indent="-285750">
              <a:buFont typeface="Arial" panose="020B0604020202020204" pitchFamily="34" charset="0"/>
              <a:buChar char="•"/>
            </a:pPr>
            <a:endParaRPr lang="en-ZA" sz="1400" dirty="0">
              <a:solidFill>
                <a:schemeClr val="tx1"/>
              </a:solidFill>
            </a:endParaRPr>
          </a:p>
        </p:txBody>
      </p:sp>
      <p:sp>
        <p:nvSpPr>
          <p:cNvPr id="2" name="Title 1"/>
          <p:cNvSpPr>
            <a:spLocks noGrp="1"/>
          </p:cNvSpPr>
          <p:nvPr>
            <p:ph type="title"/>
          </p:nvPr>
        </p:nvSpPr>
        <p:spPr/>
        <p:txBody>
          <a:bodyPr/>
          <a:lstStyle/>
          <a:p>
            <a:r>
              <a:rPr lang="en-ZA" dirty="0"/>
              <a:t>Designing an appropriate evaluation.</a:t>
            </a:r>
          </a:p>
        </p:txBody>
      </p:sp>
      <p:sp>
        <p:nvSpPr>
          <p:cNvPr id="3" name="Text Placeholder 2"/>
          <p:cNvSpPr>
            <a:spLocks noGrp="1"/>
          </p:cNvSpPr>
          <p:nvPr>
            <p:ph type="body" sz="quarter" idx="14"/>
          </p:nvPr>
        </p:nvSpPr>
        <p:spPr>
          <a:xfrm>
            <a:off x="291413" y="6276332"/>
            <a:ext cx="8560884" cy="481353"/>
          </a:xfrm>
        </p:spPr>
        <p:txBody>
          <a:bodyPr/>
          <a:lstStyle/>
          <a:p>
            <a:r>
              <a:rPr lang="en-GB" dirty="0"/>
              <a:t>2. K, hemming et.al 2015</a:t>
            </a:r>
          </a:p>
          <a:p>
            <a:r>
              <a:rPr lang="en-GB" dirty="0"/>
              <a:t>3. C. Brown et.al 2015</a:t>
            </a:r>
            <a:endParaRPr lang="en-US" dirty="0"/>
          </a:p>
          <a:p>
            <a:endParaRPr lang="en-GB" dirty="0"/>
          </a:p>
        </p:txBody>
      </p:sp>
      <p:sp>
        <p:nvSpPr>
          <p:cNvPr id="7" name="Rectangle 6">
            <a:extLst>
              <a:ext uri="{FF2B5EF4-FFF2-40B4-BE49-F238E27FC236}">
                <a16:creationId xmlns:a16="http://schemas.microsoft.com/office/drawing/2014/main" id="{BD585E66-66E2-4B80-80F8-6B897CA2CF2C}"/>
              </a:ext>
            </a:extLst>
          </p:cNvPr>
          <p:cNvSpPr/>
          <p:nvPr/>
        </p:nvSpPr>
        <p:spPr>
          <a:xfrm>
            <a:off x="273401" y="3386344"/>
            <a:ext cx="9251689" cy="382284"/>
          </a:xfrm>
          <a:prstGeom prst="rect">
            <a:avLst/>
          </a:prstGeom>
          <a:solidFill>
            <a:schemeClr val="accent1"/>
          </a:solidFill>
        </p:spPr>
        <p:txBody>
          <a:bodyPr wrap="square">
            <a:spAutoFit/>
          </a:bodyPr>
          <a:lstStyle/>
          <a:p>
            <a:pPr algn="ctr"/>
            <a:r>
              <a:rPr lang="en-ZA" dirty="0">
                <a:solidFill>
                  <a:schemeClr val="bg1"/>
                </a:solidFill>
              </a:rPr>
              <a:t>How is it implemented ?</a:t>
            </a:r>
          </a:p>
        </p:txBody>
      </p:sp>
      <p:sp>
        <p:nvSpPr>
          <p:cNvPr id="10" name="Rectangle: Rounded Corners 5">
            <a:extLst>
              <a:ext uri="{FF2B5EF4-FFF2-40B4-BE49-F238E27FC236}">
                <a16:creationId xmlns:a16="http://schemas.microsoft.com/office/drawing/2014/main" id="{F05EB968-E6C1-41FF-9BF6-D37791E99989}"/>
              </a:ext>
            </a:extLst>
          </p:cNvPr>
          <p:cNvSpPr/>
          <p:nvPr/>
        </p:nvSpPr>
        <p:spPr>
          <a:xfrm>
            <a:off x="254511" y="3869451"/>
            <a:ext cx="9280042" cy="2283566"/>
          </a:xfrm>
          <a:prstGeom prst="rect">
            <a:avLst/>
          </a:prstGeom>
          <a:solidFill>
            <a:schemeClr val="bg1">
              <a:lumMod val="95000"/>
            </a:schemeClr>
          </a:solidFill>
          <a:ln w="28575" cmpd="sng">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114550" lvl="4" indent="-285750">
              <a:buFont typeface="Arial" panose="020B0604020202020204" pitchFamily="34" charset="0"/>
              <a:buChar char="•"/>
            </a:pPr>
            <a:r>
              <a:rPr lang="en-ZA" sz="1400" dirty="0">
                <a:solidFill>
                  <a:schemeClr val="tx1"/>
                </a:solidFill>
              </a:rPr>
              <a:t>The intervention is rolled out sequentially to participants over a planned implementation/time period</a:t>
            </a:r>
            <a:r>
              <a:rPr lang="en-ZA" sz="1400" baseline="30000" dirty="0">
                <a:solidFill>
                  <a:schemeClr val="tx1"/>
                </a:solidFill>
              </a:rPr>
              <a:t>3</a:t>
            </a:r>
            <a:r>
              <a:rPr lang="en-ZA" sz="1400" dirty="0">
                <a:solidFill>
                  <a:schemeClr val="tx1"/>
                </a:solidFill>
              </a:rPr>
              <a:t>.</a:t>
            </a:r>
          </a:p>
          <a:p>
            <a:pPr marL="2114550" lvl="4" indent="-285750">
              <a:buFont typeface="Arial" panose="020B0604020202020204" pitchFamily="34" charset="0"/>
              <a:buChar char="•"/>
            </a:pPr>
            <a:r>
              <a:rPr lang="en-ZA" sz="1400" dirty="0">
                <a:solidFill>
                  <a:schemeClr val="tx1"/>
                </a:solidFill>
              </a:rPr>
              <a:t>At least two steps are needed for the design to be considered a stepped wedge.</a:t>
            </a:r>
          </a:p>
          <a:p>
            <a:pPr marL="2114550" lvl="4" indent="-285750">
              <a:buFont typeface="Arial" panose="020B0604020202020204" pitchFamily="34" charset="0"/>
              <a:buChar char="•"/>
            </a:pPr>
            <a:r>
              <a:rPr lang="en-ZA" sz="1400" dirty="0">
                <a:solidFill>
                  <a:schemeClr val="tx1"/>
                </a:solidFill>
              </a:rPr>
              <a:t>Clusters are randomly allocated into implementation stages.</a:t>
            </a:r>
          </a:p>
          <a:p>
            <a:pPr marL="2114550" lvl="4" indent="-285750">
              <a:buFont typeface="Arial" panose="020B0604020202020204" pitchFamily="34" charset="0"/>
              <a:buChar char="•"/>
            </a:pPr>
            <a:r>
              <a:rPr lang="en-ZA" sz="1400" dirty="0">
                <a:solidFill>
                  <a:schemeClr val="tx1"/>
                </a:solidFill>
              </a:rPr>
              <a:t>The clusters act as their own controls during roll out until </a:t>
            </a:r>
            <a:r>
              <a:rPr lang="en-US" sz="1400" dirty="0">
                <a:solidFill>
                  <a:schemeClr val="tx1"/>
                </a:solidFill>
              </a:rPr>
              <a:t>all clusters are exposed</a:t>
            </a:r>
            <a:r>
              <a:rPr lang="en-US" sz="1400" baseline="30000" dirty="0">
                <a:solidFill>
                  <a:schemeClr val="tx1"/>
                </a:solidFill>
              </a:rPr>
              <a:t>2</a:t>
            </a:r>
            <a:r>
              <a:rPr lang="en-US" sz="1400" dirty="0">
                <a:solidFill>
                  <a:schemeClr val="tx1"/>
                </a:solidFill>
              </a:rPr>
              <a:t>.</a:t>
            </a:r>
            <a:endParaRPr lang="en-ZA" sz="1400" dirty="0">
              <a:solidFill>
                <a:schemeClr val="tx1"/>
              </a:solidFill>
            </a:endParaRPr>
          </a:p>
          <a:p>
            <a:pPr marL="2114550" lvl="4" indent="-285750">
              <a:buFont typeface="Arial" panose="020B0604020202020204" pitchFamily="34" charset="0"/>
              <a:buChar char="•"/>
            </a:pPr>
            <a:r>
              <a:rPr lang="en-US" sz="1400" dirty="0">
                <a:solidFill>
                  <a:schemeClr val="tx1"/>
                </a:solidFill>
              </a:rPr>
              <a:t>More clusters are exposed to the intervention towards the end of the study than in its early stages</a:t>
            </a:r>
            <a:r>
              <a:rPr lang="en-ZA" sz="1400" baseline="30000" dirty="0">
                <a:solidFill>
                  <a:schemeClr val="tx1"/>
                </a:solidFill>
              </a:rPr>
              <a:t>2</a:t>
            </a:r>
            <a:r>
              <a:rPr lang="en-ZA" sz="1400" dirty="0">
                <a:solidFill>
                  <a:schemeClr val="tx1"/>
                </a:solidFill>
              </a:rPr>
              <a:t>.</a:t>
            </a:r>
          </a:p>
        </p:txBody>
      </p:sp>
      <p:pic>
        <p:nvPicPr>
          <p:cNvPr id="14" name="Picture 13">
            <a:extLst>
              <a:ext uri="{FF2B5EF4-FFF2-40B4-BE49-F238E27FC236}">
                <a16:creationId xmlns:a16="http://schemas.microsoft.com/office/drawing/2014/main" id="{9E5FECC3-1DB7-485D-AF4D-3E0EC7E88BCC}"/>
              </a:ext>
            </a:extLst>
          </p:cNvPr>
          <p:cNvPicPr>
            <a:picLocks noChangeAspect="1"/>
          </p:cNvPicPr>
          <p:nvPr/>
        </p:nvPicPr>
        <p:blipFill>
          <a:blip r:embed="rId3">
            <a:grayscl/>
            <a:extLst>
              <a:ext uri="{BEBA8EAE-BF5A-486C-A8C5-ECC9F3942E4B}">
                <a14:imgProps xmlns:a14="http://schemas.microsoft.com/office/drawing/2010/main">
                  <a14:imgLayer r:embed="rId4">
                    <a14:imgEffect>
                      <a14:backgroundRemoval t="0" b="100000" l="0" r="100000">
                        <a14:foregroundMark x1="67556" y1="60889" x2="67556" y2="60889"/>
                        <a14:foregroundMark x1="72444" y1="38667" x2="72444" y2="38667"/>
                        <a14:foregroundMark x1="59556" y1="14222" x2="59556" y2="14222"/>
                        <a14:foregroundMark x1="22667" y1="21778" x2="22667" y2="21778"/>
                        <a14:foregroundMark x1="12889" y1="46222" x2="12889" y2="46222"/>
                        <a14:foregroundMark x1="27556" y1="63111" x2="27556" y2="63111"/>
                      </a14:backgroundRemoval>
                    </a14:imgEffect>
                  </a14:imgLayer>
                </a14:imgProps>
              </a:ext>
            </a:extLst>
          </a:blip>
          <a:stretch>
            <a:fillRect/>
          </a:stretch>
        </p:blipFill>
        <p:spPr>
          <a:xfrm>
            <a:off x="579136" y="1983005"/>
            <a:ext cx="935269" cy="935269"/>
          </a:xfrm>
          <a:prstGeom prst="rect">
            <a:avLst/>
          </a:prstGeom>
        </p:spPr>
      </p:pic>
      <p:sp>
        <p:nvSpPr>
          <p:cNvPr id="16" name="Rectangle 15">
            <a:extLst>
              <a:ext uri="{FF2B5EF4-FFF2-40B4-BE49-F238E27FC236}">
                <a16:creationId xmlns:a16="http://schemas.microsoft.com/office/drawing/2014/main" id="{BC0F42C3-BA3B-4DF3-BB29-EC4F3594DD18}"/>
              </a:ext>
            </a:extLst>
          </p:cNvPr>
          <p:cNvSpPr/>
          <p:nvPr/>
        </p:nvSpPr>
        <p:spPr>
          <a:xfrm>
            <a:off x="284016" y="1346508"/>
            <a:ext cx="9298932" cy="379850"/>
          </a:xfrm>
          <a:prstGeom prst="rect">
            <a:avLst/>
          </a:prstGeom>
          <a:solidFill>
            <a:schemeClr val="accent1"/>
          </a:solidFill>
        </p:spPr>
        <p:txBody>
          <a:bodyPr wrap="square">
            <a:spAutoFit/>
          </a:bodyPr>
          <a:lstStyle/>
          <a:p>
            <a:pPr algn="ctr"/>
            <a:r>
              <a:rPr lang="en-ZA" dirty="0">
                <a:solidFill>
                  <a:schemeClr val="bg1"/>
                </a:solidFill>
              </a:rPr>
              <a:t>What is a stepped wedge design?</a:t>
            </a:r>
          </a:p>
        </p:txBody>
      </p:sp>
      <p:pic>
        <p:nvPicPr>
          <p:cNvPr id="33796" name="Picture 4" descr="Image result for how it works icon">
            <a:extLst>
              <a:ext uri="{FF2B5EF4-FFF2-40B4-BE49-F238E27FC236}">
                <a16:creationId xmlns:a16="http://schemas.microsoft.com/office/drawing/2014/main" id="{8A68E8D6-2A64-4D26-8A1F-4ECA5996C5C5}"/>
              </a:ext>
            </a:extLst>
          </p:cNvPr>
          <p:cNvPicPr>
            <a:picLocks noChangeAspect="1" noChangeArrowheads="1"/>
          </p:cNvPicPr>
          <p:nvPr/>
        </p:nvPicPr>
        <p:blipFill>
          <a:blip r:embed="rId5">
            <a:extLst>
              <a:ext uri="{BEBA8EAE-BF5A-486C-A8C5-ECC9F3942E4B}">
                <a14:imgProps xmlns:a14="http://schemas.microsoft.com/office/drawing/2010/main">
                  <a14:imgLayer r:embed="rId6">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478650" y="4397531"/>
            <a:ext cx="1233989" cy="10275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9634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Designing an appropriate evaluation cont.</a:t>
            </a:r>
          </a:p>
        </p:txBody>
      </p:sp>
      <p:sp>
        <p:nvSpPr>
          <p:cNvPr id="8" name="Rectangle 7">
            <a:extLst>
              <a:ext uri="{FF2B5EF4-FFF2-40B4-BE49-F238E27FC236}">
                <a16:creationId xmlns:a16="http://schemas.microsoft.com/office/drawing/2014/main" id="{B4BC7B38-3820-4C71-B8AE-BAB66F8D3BA9}"/>
              </a:ext>
            </a:extLst>
          </p:cNvPr>
          <p:cNvSpPr/>
          <p:nvPr/>
        </p:nvSpPr>
        <p:spPr>
          <a:xfrm>
            <a:off x="311219" y="1556792"/>
            <a:ext cx="9298932" cy="369332"/>
          </a:xfrm>
          <a:prstGeom prst="rect">
            <a:avLst/>
          </a:prstGeom>
          <a:solidFill>
            <a:schemeClr val="accent1"/>
          </a:solidFill>
        </p:spPr>
        <p:txBody>
          <a:bodyPr wrap="square">
            <a:spAutoFit/>
          </a:bodyPr>
          <a:lstStyle/>
          <a:p>
            <a:pPr algn="ctr"/>
            <a:r>
              <a:rPr lang="en-ZA" dirty="0">
                <a:solidFill>
                  <a:schemeClr val="bg1"/>
                </a:solidFill>
              </a:rPr>
              <a:t>When is it relevant? </a:t>
            </a:r>
          </a:p>
        </p:txBody>
      </p:sp>
      <p:sp>
        <p:nvSpPr>
          <p:cNvPr id="9" name="Rectangle: Rounded Corners 5">
            <a:extLst>
              <a:ext uri="{FF2B5EF4-FFF2-40B4-BE49-F238E27FC236}">
                <a16:creationId xmlns:a16="http://schemas.microsoft.com/office/drawing/2014/main" id="{E709DBD7-F52F-48F2-8AE1-12CE2A5823DC}"/>
              </a:ext>
            </a:extLst>
          </p:cNvPr>
          <p:cNvSpPr/>
          <p:nvPr/>
        </p:nvSpPr>
        <p:spPr>
          <a:xfrm>
            <a:off x="273310" y="2008271"/>
            <a:ext cx="9242225" cy="1494619"/>
          </a:xfrm>
          <a:prstGeom prst="rect">
            <a:avLst/>
          </a:prstGeom>
          <a:solidFill>
            <a:schemeClr val="bg1">
              <a:lumMod val="95000"/>
            </a:schemeClr>
          </a:solidFill>
          <a:ln w="28575" cmpd="sng">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657350" lvl="3" indent="-285750">
              <a:buFont typeface="Arial" panose="020B0604020202020204" pitchFamily="34" charset="0"/>
              <a:buChar char="•"/>
            </a:pPr>
            <a:endParaRPr lang="en-US" sz="1400" dirty="0">
              <a:solidFill>
                <a:schemeClr val="tx1"/>
              </a:solidFill>
            </a:endParaRPr>
          </a:p>
          <a:p>
            <a:pPr marL="1657350" lvl="3" indent="-285750">
              <a:buFont typeface="Arial" panose="020B0604020202020204" pitchFamily="34" charset="0"/>
              <a:buChar char="•"/>
            </a:pPr>
            <a:r>
              <a:rPr lang="en-US" sz="1400" dirty="0">
                <a:solidFill>
                  <a:schemeClr val="tx1"/>
                </a:solidFill>
              </a:rPr>
              <a:t>For robust evaluations.</a:t>
            </a:r>
          </a:p>
          <a:p>
            <a:pPr marL="1657350" lvl="3" indent="-285750">
              <a:buFont typeface="Arial" panose="020B0604020202020204" pitchFamily="34" charset="0"/>
              <a:buChar char="•"/>
            </a:pPr>
            <a:r>
              <a:rPr lang="en-US" sz="1400" dirty="0">
                <a:solidFill>
                  <a:schemeClr val="tx1"/>
                </a:solidFill>
              </a:rPr>
              <a:t>If the intervention is to be rolled out in sequentially.</a:t>
            </a:r>
          </a:p>
          <a:p>
            <a:pPr marL="1657350" lvl="3" indent="-285750">
              <a:buFont typeface="Arial" panose="020B0604020202020204" pitchFamily="34" charset="0"/>
              <a:buChar char="•"/>
            </a:pPr>
            <a:r>
              <a:rPr lang="en-ZA" sz="1400" dirty="0">
                <a:solidFill>
                  <a:schemeClr val="tx1"/>
                </a:solidFill>
              </a:rPr>
              <a:t>If the intervention would be beneficial for all paricpants</a:t>
            </a:r>
            <a:r>
              <a:rPr lang="en-ZA" sz="1400" baseline="30000" dirty="0">
                <a:solidFill>
                  <a:schemeClr val="tx1"/>
                </a:solidFill>
              </a:rPr>
              <a:t>3</a:t>
            </a:r>
            <a:r>
              <a:rPr lang="en-ZA" sz="1400" dirty="0">
                <a:solidFill>
                  <a:schemeClr val="tx1"/>
                </a:solidFill>
              </a:rPr>
              <a:t>.</a:t>
            </a:r>
          </a:p>
          <a:p>
            <a:pPr marL="1657350" lvl="3" indent="-285750">
              <a:buFont typeface="Arial" panose="020B0604020202020204" pitchFamily="34" charset="0"/>
              <a:buChar char="•"/>
            </a:pPr>
            <a:r>
              <a:rPr lang="en-US" sz="1400" dirty="0">
                <a:solidFill>
                  <a:schemeClr val="tx1"/>
                </a:solidFill>
              </a:rPr>
              <a:t>If there is a need to asses the effect of time on intervention effectiveness</a:t>
            </a:r>
            <a:r>
              <a:rPr lang="en-US" sz="1400" baseline="30000" dirty="0">
                <a:solidFill>
                  <a:schemeClr val="tx1"/>
                </a:solidFill>
              </a:rPr>
              <a:t>3</a:t>
            </a:r>
            <a:r>
              <a:rPr lang="en-US" sz="1400" dirty="0">
                <a:solidFill>
                  <a:schemeClr val="tx1"/>
                </a:solidFill>
              </a:rPr>
              <a:t> .</a:t>
            </a:r>
            <a:endParaRPr lang="en-GB" sz="1400" dirty="0">
              <a:solidFill>
                <a:schemeClr val="tx1"/>
              </a:solidFill>
            </a:endParaRPr>
          </a:p>
        </p:txBody>
      </p:sp>
      <p:pic>
        <p:nvPicPr>
          <p:cNvPr id="15" name="Picture 14">
            <a:extLst>
              <a:ext uri="{FF2B5EF4-FFF2-40B4-BE49-F238E27FC236}">
                <a16:creationId xmlns:a16="http://schemas.microsoft.com/office/drawing/2014/main" id="{A23E4F98-B36E-4073-BB7F-30C8CDA93B0F}"/>
              </a:ext>
            </a:extLst>
          </p:cNvPr>
          <p:cNvPicPr>
            <a:picLocks noChangeAspect="1"/>
          </p:cNvPicPr>
          <p:nvPr/>
        </p:nvPicPr>
        <p:blipFill>
          <a:blip r:embed="rId3">
            <a:grayscl/>
            <a:extLst>
              <a:ext uri="{BEBA8EAE-BF5A-486C-A8C5-ECC9F3942E4B}">
                <a14:imgProps xmlns:a14="http://schemas.microsoft.com/office/drawing/2010/main">
                  <a14:imgLayer r:embed="rId4">
                    <a14:imgEffect>
                      <a14:backgroundRemoval t="0" b="100000" l="0" r="100000">
                        <a14:foregroundMark x1="37333" y1="21778" x2="37333" y2="21778"/>
                        <a14:foregroundMark x1="76444" y1="81778" x2="76444" y2="81778"/>
                        <a14:foregroundMark x1="63556" y1="26222" x2="63556" y2="26222"/>
                        <a14:foregroundMark x1="39111" y1="40000" x2="39111" y2="40000"/>
                        <a14:foregroundMark x1="17333" y1="32000" x2="17333" y2="32000"/>
                        <a14:foregroundMark x1="14667" y1="64444" x2="14667" y2="64444"/>
                        <a14:foregroundMark x1="32444" y1="82667" x2="32444" y2="82667"/>
                        <a14:foregroundMark x1="78222" y1="64444" x2="78222" y2="64444"/>
                        <a14:foregroundMark x1="88889" y1="40000" x2="88889" y2="40000"/>
                      </a14:backgroundRemoval>
                    </a14:imgEffect>
                  </a14:imgLayer>
                </a14:imgProps>
              </a:ext>
            </a:extLst>
          </a:blip>
          <a:stretch>
            <a:fillRect/>
          </a:stretch>
        </p:blipFill>
        <p:spPr>
          <a:xfrm>
            <a:off x="560512" y="2098512"/>
            <a:ext cx="980401" cy="980401"/>
          </a:xfrm>
          <a:prstGeom prst="rect">
            <a:avLst/>
          </a:prstGeom>
        </p:spPr>
      </p:pic>
      <p:sp>
        <p:nvSpPr>
          <p:cNvPr id="13" name="Rectangle 12">
            <a:extLst>
              <a:ext uri="{FF2B5EF4-FFF2-40B4-BE49-F238E27FC236}">
                <a16:creationId xmlns:a16="http://schemas.microsoft.com/office/drawing/2014/main" id="{AEAEF361-CBFC-48F4-A558-437C33E35D79}"/>
              </a:ext>
            </a:extLst>
          </p:cNvPr>
          <p:cNvSpPr/>
          <p:nvPr/>
        </p:nvSpPr>
        <p:spPr>
          <a:xfrm>
            <a:off x="273310" y="3790563"/>
            <a:ext cx="9298932" cy="369332"/>
          </a:xfrm>
          <a:prstGeom prst="rect">
            <a:avLst/>
          </a:prstGeom>
          <a:solidFill>
            <a:schemeClr val="accent1"/>
          </a:solidFill>
        </p:spPr>
        <p:txBody>
          <a:bodyPr wrap="square">
            <a:spAutoFit/>
          </a:bodyPr>
          <a:lstStyle/>
          <a:p>
            <a:pPr algn="ctr"/>
            <a:r>
              <a:rPr lang="en-ZA" dirty="0">
                <a:solidFill>
                  <a:schemeClr val="bg1"/>
                </a:solidFill>
              </a:rPr>
              <a:t>Considerations</a:t>
            </a:r>
          </a:p>
        </p:txBody>
      </p:sp>
      <p:sp>
        <p:nvSpPr>
          <p:cNvPr id="17" name="Rectangle 16">
            <a:extLst>
              <a:ext uri="{FF2B5EF4-FFF2-40B4-BE49-F238E27FC236}">
                <a16:creationId xmlns:a16="http://schemas.microsoft.com/office/drawing/2014/main" id="{8AA0B58D-429E-4241-AD9B-E734D5A4F916}"/>
              </a:ext>
            </a:extLst>
          </p:cNvPr>
          <p:cNvSpPr/>
          <p:nvPr/>
        </p:nvSpPr>
        <p:spPr>
          <a:xfrm>
            <a:off x="235401" y="4234466"/>
            <a:ext cx="9280134" cy="1573162"/>
          </a:xfrm>
          <a:prstGeom prst="rect">
            <a:avLst/>
          </a:prstGeom>
          <a:solidFill>
            <a:schemeClr val="bg1">
              <a:lumMod val="95000"/>
            </a:schemeClr>
          </a:solidFill>
          <a:ln w="9525" cmpd="sng">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657350" lvl="3" indent="-285750">
              <a:buFont typeface="Arial" panose="020B0604020202020204" pitchFamily="34" charset="0"/>
              <a:buChar char="•"/>
            </a:pPr>
            <a:r>
              <a:rPr lang="en-US" sz="1400" dirty="0">
                <a:solidFill>
                  <a:schemeClr val="tx1"/>
                </a:solidFill>
              </a:rPr>
              <a:t>Sample size calculations and analysis must make allowance for both the clustered nature of the design and the confounding effect of time</a:t>
            </a:r>
            <a:r>
              <a:rPr lang="en-US" sz="1400" baseline="30000" dirty="0">
                <a:solidFill>
                  <a:schemeClr val="tx1"/>
                </a:solidFill>
              </a:rPr>
              <a:t>2</a:t>
            </a:r>
            <a:r>
              <a:rPr lang="en-US" sz="1400" dirty="0">
                <a:solidFill>
                  <a:schemeClr val="tx1"/>
                </a:solidFill>
              </a:rPr>
              <a:t>.</a:t>
            </a:r>
            <a:endParaRPr lang="en-ZA" sz="1400" dirty="0">
              <a:solidFill>
                <a:schemeClr val="tx1"/>
              </a:solidFill>
            </a:endParaRPr>
          </a:p>
        </p:txBody>
      </p:sp>
      <p:pic>
        <p:nvPicPr>
          <p:cNvPr id="12" name="Picture 11">
            <a:extLst>
              <a:ext uri="{FF2B5EF4-FFF2-40B4-BE49-F238E27FC236}">
                <a16:creationId xmlns:a16="http://schemas.microsoft.com/office/drawing/2014/main" id="{EB90AA89-7067-4D54-875F-35EAEEB6FA5A}"/>
              </a:ext>
            </a:extLst>
          </p:cNvPr>
          <p:cNvPicPr>
            <a:picLocks noChangeAspect="1"/>
          </p:cNvPicPr>
          <p:nvPr/>
        </p:nvPicPr>
        <p:blipFill rotWithShape="1">
          <a:blip r:embed="rId5">
            <a:extLst>
              <a:ext uri="{BEBA8EAE-BF5A-486C-A8C5-ECC9F3942E4B}">
                <a14:imgProps xmlns:a14="http://schemas.microsoft.com/office/drawing/2010/main">
                  <a14:imgLayer r:embed="rId6">
                    <a14:imgEffect>
                      <a14:backgroundRemoval t="3556" b="100000" l="0" r="98222">
                        <a14:foregroundMark x1="34222" y1="44889" x2="34222" y2="44889"/>
                        <a14:foregroundMark x1="45778" y1="41778" x2="45778" y2="41778"/>
                        <a14:foregroundMark x1="45778" y1="61333" x2="45778" y2="61333"/>
                        <a14:foregroundMark x1="44000" y1="70667" x2="44000" y2="70667"/>
                        <a14:foregroundMark x1="47556" y1="74667" x2="47556" y2="74667"/>
                        <a14:foregroundMark x1="33333" y1="72889" x2="33333" y2="72889"/>
                        <a14:foregroundMark x1="40444" y1="53333" x2="40444" y2="53333"/>
                        <a14:foregroundMark x1="60000" y1="52000" x2="60000" y2="52000"/>
                        <a14:foregroundMark x1="68889" y1="45333" x2="68889" y2="45333"/>
                        <a14:foregroundMark x1="83111" y1="33778" x2="83111" y2="32889"/>
                      </a14:backgroundRemoval>
                    </a14:imgEffect>
                  </a14:imgLayer>
                </a14:imgProps>
              </a:ext>
            </a:extLst>
          </a:blip>
          <a:srcRect b="20496"/>
          <a:stretch/>
        </p:blipFill>
        <p:spPr>
          <a:xfrm>
            <a:off x="235401" y="4151177"/>
            <a:ext cx="1518720" cy="1207434"/>
          </a:xfrm>
          <a:prstGeom prst="rect">
            <a:avLst/>
          </a:prstGeom>
        </p:spPr>
      </p:pic>
      <p:sp>
        <p:nvSpPr>
          <p:cNvPr id="18" name="Text Placeholder 2">
            <a:extLst>
              <a:ext uri="{FF2B5EF4-FFF2-40B4-BE49-F238E27FC236}">
                <a16:creationId xmlns:a16="http://schemas.microsoft.com/office/drawing/2014/main" id="{85D8242C-926E-44C0-AF9E-26CFFCC5DD27}"/>
              </a:ext>
            </a:extLst>
          </p:cNvPr>
          <p:cNvSpPr txBox="1">
            <a:spLocks/>
          </p:cNvSpPr>
          <p:nvPr/>
        </p:nvSpPr>
        <p:spPr>
          <a:xfrm>
            <a:off x="311219" y="6136005"/>
            <a:ext cx="8560884" cy="481353"/>
          </a:xfrm>
          <a:prstGeom prst="rect">
            <a:avLst/>
          </a:prstGeom>
        </p:spPr>
        <p:txBody>
          <a:bodyPr vert="horz" lIns="0" tIns="0" rIns="0" bIns="0" rtlCol="0" anchor="b">
            <a:noAutofit/>
          </a:bodyPr>
          <a:lstStyle>
            <a:lvl1pPr marL="0" indent="0" algn="l" defTabSz="360000" rtl="0" eaLnBrk="1" latinLnBrk="0" hangingPunct="1">
              <a:spcBef>
                <a:spcPts val="0"/>
              </a:spcBef>
              <a:spcAft>
                <a:spcPts val="0"/>
              </a:spcAft>
              <a:buClr>
                <a:schemeClr val="tx2"/>
              </a:buClr>
              <a:buFontTx/>
              <a:buNone/>
              <a:tabLst/>
              <a:defRPr sz="1000" kern="1200">
                <a:solidFill>
                  <a:schemeClr val="tx1"/>
                </a:solidFill>
                <a:latin typeface="Arial" pitchFamily="34" charset="0"/>
                <a:ea typeface="+mn-ea"/>
                <a:cs typeface="Arial" pitchFamily="34" charset="0"/>
              </a:defRPr>
            </a:lvl1pPr>
            <a:lvl2pPr marL="344488" indent="0" algn="l" defTabSz="360000" rtl="0" eaLnBrk="1" latinLnBrk="0" hangingPunct="1">
              <a:spcBef>
                <a:spcPts val="300"/>
              </a:spcBef>
              <a:spcAft>
                <a:spcPts val="300"/>
              </a:spcAft>
              <a:buClr>
                <a:schemeClr val="tx2"/>
              </a:buClr>
              <a:buFontTx/>
              <a:buNone/>
              <a:tabLst/>
              <a:defRPr sz="800" kern="1200">
                <a:solidFill>
                  <a:schemeClr val="tx1"/>
                </a:solidFill>
                <a:latin typeface="Arial" pitchFamily="34" charset="0"/>
                <a:ea typeface="+mn-ea"/>
                <a:cs typeface="Arial" pitchFamily="34" charset="0"/>
              </a:defRPr>
            </a:lvl2pPr>
            <a:lvl3pPr marL="625475" indent="0" algn="l" defTabSz="360000" rtl="0" eaLnBrk="1" latinLnBrk="0" hangingPunct="1">
              <a:spcBef>
                <a:spcPts val="300"/>
              </a:spcBef>
              <a:spcAft>
                <a:spcPts val="300"/>
              </a:spcAft>
              <a:buClr>
                <a:schemeClr val="tx2"/>
              </a:buClr>
              <a:buFontTx/>
              <a:buNone/>
              <a:tabLst/>
              <a:defRPr sz="800" kern="1200">
                <a:solidFill>
                  <a:schemeClr val="tx1"/>
                </a:solidFill>
                <a:latin typeface="Arial" pitchFamily="34" charset="0"/>
                <a:ea typeface="+mn-ea"/>
                <a:cs typeface="Arial" pitchFamily="34" charset="0"/>
              </a:defRPr>
            </a:lvl3pPr>
            <a:lvl4pPr marL="738188" indent="0" algn="l" defTabSz="1031875" rtl="0" eaLnBrk="1" latinLnBrk="0" hangingPunct="1">
              <a:spcBef>
                <a:spcPct val="20000"/>
              </a:spcBef>
              <a:buFontTx/>
              <a:buNone/>
              <a:defRPr sz="800" kern="1200">
                <a:solidFill>
                  <a:schemeClr val="tx1"/>
                </a:solidFill>
                <a:latin typeface="Arial" pitchFamily="34" charset="0"/>
                <a:ea typeface="+mn-ea"/>
                <a:cs typeface="Arial" pitchFamily="34" charset="0"/>
              </a:defRPr>
            </a:lvl4pPr>
            <a:lvl5pPr marL="1828800" indent="0" algn="l" defTabSz="914400" rtl="0" eaLnBrk="1" latinLnBrk="0" hangingPunct="1">
              <a:spcBef>
                <a:spcPct val="20000"/>
              </a:spcBef>
              <a:buFontTx/>
              <a:buNone/>
              <a:defRPr sz="8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dirty="0"/>
              <a:t>2. K, hemming et.al 2015</a:t>
            </a:r>
          </a:p>
          <a:p>
            <a:r>
              <a:rPr lang="en-GB" dirty="0"/>
              <a:t>3. C. Brown et.al 2015</a:t>
            </a:r>
            <a:endParaRPr lang="en-US" dirty="0"/>
          </a:p>
          <a:p>
            <a:endParaRPr lang="en-GB" dirty="0"/>
          </a:p>
        </p:txBody>
      </p:sp>
    </p:spTree>
    <p:extLst>
      <p:ext uri="{BB962C8B-B14F-4D97-AF65-F5344CB8AC3E}">
        <p14:creationId xmlns:p14="http://schemas.microsoft.com/office/powerpoint/2010/main" val="15184963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Designing an appropriate evaluation cont.</a:t>
            </a:r>
            <a:endParaRPr lang="en-GB" dirty="0"/>
          </a:p>
        </p:txBody>
      </p:sp>
      <p:sp>
        <p:nvSpPr>
          <p:cNvPr id="3" name="Slide Number Placeholder 2"/>
          <p:cNvSpPr>
            <a:spLocks noGrp="1"/>
          </p:cNvSpPr>
          <p:nvPr>
            <p:ph type="sldNum" sz="quarter" idx="11"/>
          </p:nvPr>
        </p:nvSpPr>
        <p:spPr/>
        <p:txBody>
          <a:bodyPr/>
          <a:lstStyle/>
          <a:p>
            <a:fld id="{256D3EEF-DE4E-429D-8EC4-DDC531AFF587}" type="slidenum">
              <a:rPr lang="en-US" smtClean="0">
                <a:solidFill>
                  <a:srgbClr val="000000"/>
                </a:solidFill>
              </a:rPr>
              <a:pPr/>
              <a:t>9</a:t>
            </a:fld>
            <a:endParaRPr lang="en-US" dirty="0">
              <a:solidFill>
                <a:srgbClr val="000000"/>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023390083"/>
              </p:ext>
            </p:extLst>
          </p:nvPr>
        </p:nvGraphicFramePr>
        <p:xfrm>
          <a:off x="2648744" y="1052736"/>
          <a:ext cx="5040560" cy="5053033"/>
        </p:xfrm>
        <a:graphic>
          <a:graphicData uri="http://schemas.openxmlformats.org/drawingml/2006/table">
            <a:tbl>
              <a:tblPr firstRow="1" bandRow="1">
                <a:tableStyleId>{5C22544A-7EE6-4342-B048-85BDC9FD1C3A}</a:tableStyleId>
              </a:tblPr>
              <a:tblGrid>
                <a:gridCol w="1613018">
                  <a:extLst>
                    <a:ext uri="{9D8B030D-6E8A-4147-A177-3AD203B41FA5}">
                      <a16:colId xmlns:a16="http://schemas.microsoft.com/office/drawing/2014/main" val="1933829214"/>
                    </a:ext>
                  </a:extLst>
                </a:gridCol>
                <a:gridCol w="1777594">
                  <a:extLst>
                    <a:ext uri="{9D8B030D-6E8A-4147-A177-3AD203B41FA5}">
                      <a16:colId xmlns:a16="http://schemas.microsoft.com/office/drawing/2014/main" val="20000"/>
                    </a:ext>
                  </a:extLst>
                </a:gridCol>
                <a:gridCol w="1649948">
                  <a:extLst>
                    <a:ext uri="{9D8B030D-6E8A-4147-A177-3AD203B41FA5}">
                      <a16:colId xmlns:a16="http://schemas.microsoft.com/office/drawing/2014/main" val="20001"/>
                    </a:ext>
                  </a:extLst>
                </a:gridCol>
              </a:tblGrid>
              <a:tr h="609293">
                <a:tc>
                  <a:txBody>
                    <a:bodyPr/>
                    <a:lstStyle/>
                    <a:p>
                      <a:endParaRPr lang="en-US" sz="1800" b="1" dirty="0"/>
                    </a:p>
                  </a:txBody>
                  <a:tcPr/>
                </a:tc>
                <a:tc>
                  <a:txBody>
                    <a:bodyPr/>
                    <a:lstStyle/>
                    <a:p>
                      <a:r>
                        <a:rPr lang="en-US" sz="1800" dirty="0"/>
                        <a:t>Time Period 1</a:t>
                      </a:r>
                      <a:endParaRPr lang="en-US" sz="1800" b="1" dirty="0"/>
                    </a:p>
                  </a:txBody>
                  <a:tcPr/>
                </a:tc>
                <a:tc>
                  <a:txBody>
                    <a:bodyPr/>
                    <a:lstStyle/>
                    <a:p>
                      <a:r>
                        <a:rPr lang="en-US" sz="1800" dirty="0"/>
                        <a:t>Time Period2</a:t>
                      </a:r>
                      <a:endParaRPr lang="en-US" sz="1800" b="1" dirty="0"/>
                    </a:p>
                  </a:txBody>
                  <a:tcPr/>
                </a:tc>
                <a:extLst>
                  <a:ext uri="{0D108BD9-81ED-4DB2-BD59-A6C34878D82A}">
                    <a16:rowId xmlns:a16="http://schemas.microsoft.com/office/drawing/2014/main" val="10000"/>
                  </a:ext>
                </a:extLst>
              </a:tr>
              <a:tr h="553049">
                <a:tc>
                  <a:txBody>
                    <a:bodyPr/>
                    <a:lstStyle/>
                    <a:p>
                      <a:pPr algn="ctr"/>
                      <a:r>
                        <a:rPr lang="en-US" sz="1400" b="0" dirty="0"/>
                        <a:t>Primary school 1</a:t>
                      </a:r>
                    </a:p>
                  </a:txBody>
                  <a:tcPr/>
                </a:tc>
                <a:tc>
                  <a:txBody>
                    <a:bodyPr/>
                    <a:lstStyle/>
                    <a:p>
                      <a:pPr algn="ctr"/>
                      <a:r>
                        <a:rPr lang="en-US" sz="1400" b="0" dirty="0"/>
                        <a:t>Control</a:t>
                      </a:r>
                    </a:p>
                  </a:txBody>
                  <a:tcPr/>
                </a:tc>
                <a:tc>
                  <a:txBody>
                    <a:bodyPr/>
                    <a:lstStyle/>
                    <a:p>
                      <a:pPr algn="ctr"/>
                      <a:r>
                        <a:rPr lang="en-US" sz="1400" b="1" dirty="0"/>
                        <a:t>Intervention</a:t>
                      </a:r>
                    </a:p>
                  </a:txBody>
                  <a:tcPr/>
                </a:tc>
                <a:extLst>
                  <a:ext uri="{0D108BD9-81ED-4DB2-BD59-A6C34878D82A}">
                    <a16:rowId xmlns:a16="http://schemas.microsoft.com/office/drawing/2014/main" val="1797352746"/>
                  </a:ext>
                </a:extLst>
              </a:tr>
              <a:tr h="56949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t>Primary school 2</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a:ea typeface="+mn-ea"/>
                          <a:cs typeface="+mn-cs"/>
                        </a:rPr>
                        <a:t>Control</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0000"/>
                          </a:solidFill>
                          <a:effectLst/>
                          <a:uLnTx/>
                          <a:uFillTx/>
                          <a:latin typeface="Arial"/>
                          <a:ea typeface="+mn-ea"/>
                          <a:cs typeface="+mn-cs"/>
                        </a:rPr>
                        <a:t>Intervention</a:t>
                      </a:r>
                    </a:p>
                  </a:txBody>
                  <a:tcPr/>
                </a:tc>
                <a:extLst>
                  <a:ext uri="{0D108BD9-81ED-4DB2-BD59-A6C34878D82A}">
                    <a16:rowId xmlns:a16="http://schemas.microsoft.com/office/drawing/2014/main" val="10001"/>
                  </a:ext>
                </a:extLst>
              </a:tr>
              <a:tr h="49323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t>Primary school 3</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a:ea typeface="+mn-ea"/>
                          <a:cs typeface="+mn-cs"/>
                        </a:rPr>
                        <a:t>Control</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0000"/>
                          </a:solidFill>
                          <a:effectLst/>
                          <a:uLnTx/>
                          <a:uFillTx/>
                          <a:latin typeface="Arial"/>
                          <a:ea typeface="+mn-ea"/>
                          <a:cs typeface="+mn-cs"/>
                        </a:rPr>
                        <a:t>Intervention</a:t>
                      </a:r>
                    </a:p>
                  </a:txBody>
                  <a:tcPr/>
                </a:tc>
                <a:extLst>
                  <a:ext uri="{0D108BD9-81ED-4DB2-BD59-A6C34878D82A}">
                    <a16:rowId xmlns:a16="http://schemas.microsoft.com/office/drawing/2014/main" val="10002"/>
                  </a:ext>
                </a:extLst>
              </a:tr>
              <a:tr h="5349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t>Primary school 4</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a:ea typeface="+mn-ea"/>
                          <a:cs typeface="+mn-cs"/>
                        </a:rPr>
                        <a:t>Control</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0000"/>
                          </a:solidFill>
                          <a:effectLst/>
                          <a:uLnTx/>
                          <a:uFillTx/>
                          <a:latin typeface="Arial"/>
                          <a:ea typeface="+mn-ea"/>
                          <a:cs typeface="+mn-cs"/>
                        </a:rPr>
                        <a:t>Intervention</a:t>
                      </a:r>
                    </a:p>
                  </a:txBody>
                  <a:tcPr/>
                </a:tc>
                <a:extLst>
                  <a:ext uri="{0D108BD9-81ED-4DB2-BD59-A6C34878D82A}">
                    <a16:rowId xmlns:a16="http://schemas.microsoft.com/office/drawing/2014/main" val="10003"/>
                  </a:ext>
                </a:extLst>
              </a:tr>
              <a:tr h="49323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t>Primary school 5</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a:ea typeface="+mn-ea"/>
                          <a:cs typeface="+mn-cs"/>
                        </a:rPr>
                        <a:t>Control</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a:ea typeface="+mn-ea"/>
                          <a:cs typeface="+mn-cs"/>
                        </a:rPr>
                        <a:t>Control</a:t>
                      </a:r>
                    </a:p>
                  </a:txBody>
                  <a:tcPr/>
                </a:tc>
                <a:extLst>
                  <a:ext uri="{0D108BD9-81ED-4DB2-BD59-A6C34878D82A}">
                    <a16:rowId xmlns:a16="http://schemas.microsoft.com/office/drawing/2014/main" val="10004"/>
                  </a:ext>
                </a:extLst>
              </a:tr>
              <a:tr h="49323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t>Primary school 6</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a:ea typeface="+mn-ea"/>
                          <a:cs typeface="+mn-cs"/>
                        </a:rPr>
                        <a:t>Control</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a:ea typeface="+mn-ea"/>
                          <a:cs typeface="+mn-cs"/>
                        </a:rPr>
                        <a:t>Control</a:t>
                      </a:r>
                    </a:p>
                  </a:txBody>
                  <a:tcPr/>
                </a:tc>
                <a:extLst>
                  <a:ext uri="{0D108BD9-81ED-4DB2-BD59-A6C34878D82A}">
                    <a16:rowId xmlns:a16="http://schemas.microsoft.com/office/drawing/2014/main" val="535376512"/>
                  </a:ext>
                </a:extLst>
              </a:tr>
              <a:tr h="49323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t>Primary school 7</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a:ea typeface="+mn-ea"/>
                          <a:cs typeface="+mn-cs"/>
                        </a:rPr>
                        <a:t>Control</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a:ea typeface="+mn-ea"/>
                          <a:cs typeface="+mn-cs"/>
                        </a:rPr>
                        <a:t>Control</a:t>
                      </a:r>
                    </a:p>
                  </a:txBody>
                  <a:tcPr/>
                </a:tc>
                <a:extLst>
                  <a:ext uri="{0D108BD9-81ED-4DB2-BD59-A6C34878D82A}">
                    <a16:rowId xmlns:a16="http://schemas.microsoft.com/office/drawing/2014/main" val="745567503"/>
                  </a:ext>
                </a:extLst>
              </a:tr>
              <a:tr h="71362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t>Primary school 8</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Arial"/>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a:ea typeface="+mn-ea"/>
                          <a:cs typeface="+mn-cs"/>
                        </a:rPr>
                        <a:t>Control</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a:ea typeface="+mn-ea"/>
                          <a:cs typeface="+mn-cs"/>
                        </a:rPr>
                        <a:t>Control</a:t>
                      </a:r>
                    </a:p>
                  </a:txBody>
                  <a:tcPr/>
                </a:tc>
                <a:extLst>
                  <a:ext uri="{0D108BD9-81ED-4DB2-BD59-A6C34878D82A}">
                    <a16:rowId xmlns:a16="http://schemas.microsoft.com/office/drawing/2014/main" val="331170657"/>
                  </a:ext>
                </a:extLst>
              </a:tr>
            </a:tbl>
          </a:graphicData>
        </a:graphic>
      </p:graphicFrame>
      <p:sp>
        <p:nvSpPr>
          <p:cNvPr id="7" name="Text Placeholder 6">
            <a:extLst>
              <a:ext uri="{FF2B5EF4-FFF2-40B4-BE49-F238E27FC236}">
                <a16:creationId xmlns:a16="http://schemas.microsoft.com/office/drawing/2014/main" id="{86B954F3-3005-49B2-BE6A-BCE7D04CAD66}"/>
              </a:ext>
            </a:extLst>
          </p:cNvPr>
          <p:cNvSpPr>
            <a:spLocks noGrp="1"/>
          </p:cNvSpPr>
          <p:nvPr>
            <p:ph type="body" sz="quarter" idx="14"/>
          </p:nvPr>
        </p:nvSpPr>
        <p:spPr/>
        <p:txBody>
          <a:bodyPr/>
          <a:lstStyle/>
          <a:p>
            <a:endParaRPr lang="en-ZA" dirty="0"/>
          </a:p>
        </p:txBody>
      </p:sp>
      <p:sp>
        <p:nvSpPr>
          <p:cNvPr id="8" name="Left Brace 7">
            <a:extLst>
              <a:ext uri="{FF2B5EF4-FFF2-40B4-BE49-F238E27FC236}">
                <a16:creationId xmlns:a16="http://schemas.microsoft.com/office/drawing/2014/main" id="{2F7A154F-8F85-48DE-9C82-C7C67E6AA9D8}"/>
              </a:ext>
            </a:extLst>
          </p:cNvPr>
          <p:cNvSpPr/>
          <p:nvPr/>
        </p:nvSpPr>
        <p:spPr>
          <a:xfrm>
            <a:off x="2072680" y="1340768"/>
            <a:ext cx="216024" cy="2232248"/>
          </a:xfrm>
          <a:prstGeom prst="leftBrace">
            <a:avLst/>
          </a:prstGeom>
          <a:ln>
            <a:solidFill>
              <a:schemeClr val="tx2">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ZA" dirty="0"/>
          </a:p>
        </p:txBody>
      </p:sp>
      <p:sp>
        <p:nvSpPr>
          <p:cNvPr id="11" name="Left Brace 10">
            <a:extLst>
              <a:ext uri="{FF2B5EF4-FFF2-40B4-BE49-F238E27FC236}">
                <a16:creationId xmlns:a16="http://schemas.microsoft.com/office/drawing/2014/main" id="{4F42988B-ABC7-4E90-A75F-91FE14E3D647}"/>
              </a:ext>
            </a:extLst>
          </p:cNvPr>
          <p:cNvSpPr/>
          <p:nvPr/>
        </p:nvSpPr>
        <p:spPr>
          <a:xfrm>
            <a:off x="2072680" y="3868986"/>
            <a:ext cx="216024" cy="2232248"/>
          </a:xfrm>
          <a:prstGeom prst="leftBrace">
            <a:avLst/>
          </a:prstGeom>
          <a:ln>
            <a:solidFill>
              <a:schemeClr val="tx2">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ZA" dirty="0"/>
          </a:p>
        </p:txBody>
      </p:sp>
      <p:sp>
        <p:nvSpPr>
          <p:cNvPr id="9" name="Rectangle 8">
            <a:extLst>
              <a:ext uri="{FF2B5EF4-FFF2-40B4-BE49-F238E27FC236}">
                <a16:creationId xmlns:a16="http://schemas.microsoft.com/office/drawing/2014/main" id="{34EC49CA-0972-42F1-99E7-666A63659CB8}"/>
              </a:ext>
            </a:extLst>
          </p:cNvPr>
          <p:cNvSpPr/>
          <p:nvPr/>
        </p:nvSpPr>
        <p:spPr>
          <a:xfrm>
            <a:off x="560512" y="2456892"/>
            <a:ext cx="1152128" cy="252028"/>
          </a:xfrm>
          <a:prstGeom prst="rect">
            <a:avLst/>
          </a:prstGeom>
          <a:solidFill>
            <a:schemeClr val="bg2"/>
          </a:solidFill>
          <a:ln w="9525" cmpd="sng">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ZA" sz="1400" dirty="0">
                <a:solidFill>
                  <a:schemeClr val="tx1"/>
                </a:solidFill>
              </a:rPr>
              <a:t>Cluster 1</a:t>
            </a:r>
          </a:p>
        </p:txBody>
      </p:sp>
      <p:sp>
        <p:nvSpPr>
          <p:cNvPr id="14" name="Rectangle 13">
            <a:extLst>
              <a:ext uri="{FF2B5EF4-FFF2-40B4-BE49-F238E27FC236}">
                <a16:creationId xmlns:a16="http://schemas.microsoft.com/office/drawing/2014/main" id="{B49100CE-27C5-44AA-9A19-5E58BFE101AB}"/>
              </a:ext>
            </a:extLst>
          </p:cNvPr>
          <p:cNvSpPr/>
          <p:nvPr/>
        </p:nvSpPr>
        <p:spPr>
          <a:xfrm>
            <a:off x="600469" y="4859096"/>
            <a:ext cx="1152128" cy="252028"/>
          </a:xfrm>
          <a:prstGeom prst="rect">
            <a:avLst/>
          </a:prstGeom>
          <a:solidFill>
            <a:schemeClr val="bg1">
              <a:lumMod val="85000"/>
            </a:schemeClr>
          </a:solidFill>
          <a:ln w="9525" cmpd="sng">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ZA" sz="1400" dirty="0">
                <a:solidFill>
                  <a:schemeClr val="tx1"/>
                </a:solidFill>
              </a:rPr>
              <a:t>Cluster 2</a:t>
            </a:r>
          </a:p>
        </p:txBody>
      </p:sp>
    </p:spTree>
    <p:extLst>
      <p:ext uri="{BB962C8B-B14F-4D97-AF65-F5344CB8AC3E}">
        <p14:creationId xmlns:p14="http://schemas.microsoft.com/office/powerpoint/2010/main" val="15832924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 reqver=&quot;17839&quot;&gt;&lt;version val=&quot;21185&quot;/&gt;&lt;CPresentation id=&quot;1&quot;&gt;&lt;m_defprecNumber idref=&quot;2&quot;/&gt;&lt;m_defprecPercent idref=&quot;3&quot;/&gt;&lt;m_defprecDate idref=&quot;4&quot;/&gt;&lt;m_defprecYear idref=&quot;5&quot;/&gt;&lt;m_defprecQuarter idref=&quot;6&quot;/&gt;&lt;m_defprecMonth idref=&quot;7&quot;/&gt;&lt;m_defprecWeek idref=&quot;8&quot;/&gt;&lt;m_defprecDay idref=&quot;9&quot;/&gt;&lt;m_mruColor&gt;&lt;m_vecMRU length=&quot;16&quot;&gt;&lt;elem m_fUsage=&quot;1.62900000000000000000E+000&quot;&gt;&lt;m_ppcolschidx val=&quot;0&quot;/&gt;&lt;m_rgb r=&quot;ff&quot; g=&quot;f0&quot; b=&quot;ec&quot;/&gt;&lt;/elem&gt;&lt;elem m_fUsage=&quot;1.00000000000000000000E+000&quot;&gt;&lt;m_ppcolschidx val=&quot;0&quot;/&gt;&lt;m_rgb r=&quot;f4&quot; g=&quot;f4&quot; b=&quot;f4&quot;/&gt;&lt;/elem&gt;&lt;elem m_fUsage=&quot;8.10000000000000050000E-001&quot;&gt;&lt;m_ppcolschidx val=&quot;0&quot;/&gt;&lt;m_rgb r=&quot;f8&quot; g=&quot;f9&quot; b=&quot;f2&quot;/&gt;&lt;/elem&gt;&lt;elem m_fUsage=&quot;6.56100000000000130000E-001&quot;&gt;&lt;m_ppcolschidx val=&quot;0&quot;/&gt;&lt;m_rgb r=&quot;fe&quot; g=&quot;8e&quot; b=&quot;7a&quot;/&gt;&lt;/elem&gt;&lt;elem m_fUsage=&quot;6.45068716996665790000E-001&quot;&gt;&lt;m_ppcolschidx val=&quot;0&quot;/&gt;&lt;m_rgb r=&quot;78&quot; g=&quot;0&quot; b=&quot;0&quot;/&gt;&lt;/elem&gt;&lt;elem m_fUsage=&quot;5.90490000000000180000E-001&quot;&gt;&lt;m_ppcolschidx val=&quot;0&quot;/&gt;&lt;m_rgb r=&quot;e8&quot; g=&quot;ba&quot; b=&quot;b5&quot;/&gt;&lt;/elem&gt;&lt;elem m_fUsage=&quot;5.31441000000000160000E-001&quot;&gt;&lt;m_ppcolschidx val=&quot;0&quot;/&gt;&lt;m_rgb r=&quot;82&quot; g=&quot;a0&quot; b=&quot;a0&quot;/&gt;&lt;/elem&gt;&lt;elem m_fUsage=&quot;4.98773075396999220000E-001&quot;&gt;&lt;m_ppcolschidx val=&quot;0&quot;/&gt;&lt;m_rgb r=&quot;a0&quot; g=&quot;b4&quot; b=&quot;64&quot;/&gt;&lt;/elem&gt;&lt;elem m_fUsage=&quot;4.30467210000000160000E-001&quot;&gt;&lt;m_ppcolschidx val=&quot;0&quot;/&gt;&lt;m_rgb r=&quot;4b&quot; g=&quot;4b&quot; b=&quot;4b&quot;/&gt;&lt;/elem&gt;&lt;elem m_fUsage=&quot;3.87420489000000150000E-001&quot;&gt;&lt;m_ppcolschidx val=&quot;0&quot;/&gt;&lt;m_rgb r=&quot;0&quot; g=&quot;5e&quot; b=&quot;bb&quot;/&gt;&lt;/elem&gt;&lt;elem m_fUsage=&quot;3.13810596090000170000E-001&quot;&gt;&lt;m_ppcolschidx val=&quot;0&quot;/&gt;&lt;m_rgb r=&quot;5f&quot; g=&quot;6e&quot; b=&quot;37&quot;/&gt;&lt;/elem&gt;&lt;elem m_fUsage=&quot;2.82429536481000170000E-001&quot;&gt;&lt;m_ppcolschidx val=&quot;0&quot;/&gt;&lt;m_rgb r=&quot;c1&quot; g=&quot;c9&quot; b=&quot;57&quot;/&gt;&lt;/elem&gt;&lt;elem m_fUsage=&quot;2.54186582832900130000E-001&quot;&gt;&lt;m_ppcolschidx val=&quot;0&quot;/&gt;&lt;m_rgb r=&quot;94&quot; g=&quot;c9&quot; b=&quot;ff&quot;/&gt;&lt;/elem&gt;&lt;elem m_fUsage=&quot;2.28767924549610120000E-001&quot;&gt;&lt;m_ppcolschidx val=&quot;0&quot;/&gt;&lt;m_rgb r=&quot;0&quot; g=&quot;28&quot; b=&quot;50&quot;/&gt;&lt;/elem&gt;&lt;elem m_fUsage=&quot;2.05891132094649100000E-001&quot;&gt;&lt;m_ppcolschidx val=&quot;0&quot;/&gt;&lt;m_rgb r=&quot;e2&quot; g=&quot;50&quot; b=&quot;e2&quot;/&gt;&lt;/elem&gt;&lt;elem m_fUsage=&quot;1.85302018885184190000E-001&quot;&gt;&lt;m_ppcolschidx val=&quot;0&quot;/&gt;&lt;m_rgb r=&quot;d4&quot; g=&quot;e9&quot; b=&quot;ff&quot;/&gt;&lt;/elem&gt;&lt;/m_vecMRU&gt;&lt;/m_mruColor&gt;&lt;m_mapectfillschemeMRU&gt;&lt;key val=&quot;0&quot;/&gt;&lt;elem&gt;&lt;m_nPartnerID val=&quot;530&quot;/&gt;&lt;m_nIndex val=&quot;2&quot;/&gt;&lt;/elem&gt;&lt;key val=&quot;1&quot;/&gt;&lt;elem&gt;&lt;m_nPartnerID val=&quot;530&quot;/&gt;&lt;m_nIndex val=&quot;2&quot;/&gt;&lt;/elem&gt;&lt;key val=&quot;3&quot;/&gt;&lt;elem&gt;&lt;m_nPartnerID val=&quot;530&quot;/&gt;&lt;m_nIndex val=&quot;2&quot;/&gt;&lt;/elem&gt;&lt;/m_mapectfillschemeMRU&gt;&lt;m_eweekdayFirstOfWeek val=&quot;1&quot;/&gt;&lt;m_eweekdayFirstOfWorkweek val=&quot;2&quot;/&gt;&lt;m_eweekdayFirstOfWeekend val=&quot;7&quot;/&gt;&lt;/CPresentation&gt;&lt;CDefaultPrec id=&quot;9&quot;&gt;&lt;m_precDefault/&gt;&lt;/CDefaultPrec&gt;&lt;CDefaultPrec id=&quot;8&quot;&gt;&lt;m_precDefault/&gt;&lt;/CDefaultPrec&gt;&lt;CDefaultPrec id=&quot;7&quot;&gt;&lt;m_precDefault/&gt;&lt;/CDefaultPrec&gt;&lt;CDefaultPrec id=&quot;6&quot;&gt;&lt;m_precDefault/&gt;&lt;/CDefaultPrec&gt;&lt;CDefaultPrec id=&quot;5&quot;&gt;&lt;m_precDefault/&gt;&lt;/CDefaultPrec&gt;&lt;CDefaultPrec id=&quot;4&quot;&gt;&lt;m_precDefault/&gt;&lt;/CDefaultPrec&gt;&lt;CDefaultPrec id=&quot;3&quot;&gt;&lt;m_precDefault/&gt;&lt;/CDefaultPrec&gt;&lt;CDefaultPrec id=&quot;2&quot;&gt;&lt;m_precDefault&gt;&lt;m_chDecimalSymbol&gt;.&lt;/m_chDecimalSymbol&gt;&lt;m_nGroupingDigits val=&quot;3&quot;/&gt;&lt;m_chGroupingSymbol&gt;,&lt;/m_chGroupingSymbol&gt;&lt;m_chDecimalSymbol17909&gt;.&lt;/m_chDecimalSymbol17909&gt;&lt;m_nGroupingDigits17909 val=&quot;3&quot;/&gt;&lt;m_chGroupingSymbol17909&gt;,&lt;/m_chGroupingSymbol17909&gt;&lt;/m_precDefault&gt;&lt;/CDefaultPrec&gt;&lt;/root&gt;"/>
  <p:tag name="THINKCELLUNDODONOTDELETE" val="787"/>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NQm3Y9LOK0SF8DaLLv3xWA"/>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qx.2eFol.Ua5tRvAwwqmSA"/>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lmi.nSKHTEG.599E4oJm2Q"/>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HmZN6.OzmkSW5PYr4.LqXQ"/>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iA51nGf8ZkGq_54vckmdkg"/>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cq5QDgY92ESTYSTa_YeYBQ"/>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iA51nGf8ZkGq_54vckmdkg"/>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cq5QDgY92ESTYSTa_YeYBQ"/>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iCqfLc2dsU2OpOLLc6ARtw"/>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Eqc8G7LzCEqllgkGGSuiag"/>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ogArtYrkRkO0MLzvv7PImw"/>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sLPqcedirkupw054F0hsxg"/>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_zo1ySIcfEqfIXBY_gZE2A"/>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gdgg57TcKkSJpR4XiwOvoA"/>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_zo1ySIcfEqfIXBY_gZE2A"/>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NQm3Y9LOK0SF8DaLLv3xWA"/>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qx.2eFol.Ua5tRvAwwqmS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lmi.nSKHTEG.599E4oJm2Q"/>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HmZN6.OzmkSW5PYr4.LqXQ"/>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iA51nGf8ZkGq_54vckmdkg"/>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cq5QDgY92ESTYSTa_YeYBQ"/>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iA51nGf8ZkGq_54vckmdkg"/>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cq5QDgY92ESTYSTa_YeYBQ"/>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iCqfLc2dsU2OpOLLc6ARt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iCqfLc2dsU2OpOLLc6ARtw"/>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Eqc8G7LzCEqllgkGGSuiag"/>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ogArtYrkRkO0MLzvv7PImw"/>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sLPqcedirkupw054F0hsxg"/>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_zo1ySIcfEqfIXBY_gZE2A"/>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gdgg57TcKkSJpR4XiwOvoA"/>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p_zo1ySIcfEqfIXBY_gZE2A"/>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pNQm3Y9LOK0SF8DaLLv3xWA"/>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pqx.2eFol.Ua5tRvAwwqmSA"/>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plmi.nSKHTEG.599E4oJm2Q"/>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Eqc8G7LzCEqllgkGGSuiag"/>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pHmZN6.OzmkSW5PYr4.LqXQ"/>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piA51nGf8ZkGq_54vckmdkg"/>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pcq5QDgY92ESTYSTa_YeYBQ"/>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piA51nGf8ZkGq_54vckmdkg"/>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pcq5QDgY92ESTYSTa_YeYBQ"/>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piCqfLc2dsU2OpOLLc6ARtw"/>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pEqc8G7LzCEqllgkGGSuiag"/>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pogArtYrkRkO0MLzvv7PImw"/>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_zo1ySIcfEqfIXBY_gZE2A"/>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psLPqcedirkupw054F0hsxg"/>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p_zo1ySIcfEqfIXBY_gZE2A"/>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pgdgg57TcKkSJpR4XiwOvoA"/>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p_zo1ySIcfEqfIXBY_gZE2A"/>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pNQm3Y9LOK0SF8DaLLv3xWA"/>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pqx.2eFol.Ua5tRvAwwqmSA"/>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plmi.nSKHTEG.599E4oJm2Q"/>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pHmZN6.OzmkSW5PYr4.LqXQ"/>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piA51nGf8ZkGq_54vckmdkg"/>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gdgg57TcKkSJpR4XiwOvoA"/>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pcq5QDgY92ESTYSTa_YeYBQ"/>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piA51nGf8ZkGq_54vckmdkg"/>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pcq5QDgY92ESTYSTa_YeYBQ"/>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pogArtYrkRkO0MLzvv7PImw"/>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psLPqcedirkupw054F0hsxg"/>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pogArtYrkRkO0MLzvv7PImw"/>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_zo1ySIcfEqfIXBY_gZE2A"/>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G Presentation Template">
  <a:themeElements>
    <a:clrScheme name="G: Colours | 2016">
      <a:dk1>
        <a:srgbClr val="000000"/>
      </a:dk1>
      <a:lt1>
        <a:sysClr val="window" lastClr="FFFFFF"/>
      </a:lt1>
      <a:dk2>
        <a:srgbClr val="72A84E"/>
      </a:dk2>
      <a:lt2>
        <a:srgbClr val="DBD9D6"/>
      </a:lt2>
      <a:accent1>
        <a:srgbClr val="395427"/>
      </a:accent1>
      <a:accent2>
        <a:srgbClr val="557E3A"/>
      </a:accent2>
      <a:accent3>
        <a:srgbClr val="7EBE4D"/>
      </a:accent3>
      <a:accent4>
        <a:srgbClr val="AACC92"/>
      </a:accent4>
      <a:accent5>
        <a:srgbClr val="F2672B"/>
      </a:accent5>
      <a:accent6>
        <a:srgbClr val="DC1E35"/>
      </a:accent6>
      <a:hlink>
        <a:srgbClr val="9C9B9B"/>
      </a:hlink>
      <a:folHlink>
        <a:srgbClr val="6E6E6E"/>
      </a:folHlink>
    </a:clrScheme>
    <a:fontScheme name="Genes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cmpd="sng">
          <a:solidFill>
            <a:schemeClr val="accent1"/>
          </a:solid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sz="10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lumMod val="75000"/>
            </a:schemeClr>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effectLst/>
      </a:spPr>
      <a:bodyPr wrap="square" lIns="108000" tIns="61200" rIns="108000" bIns="61200" rtlCol="0" anchor="ctr">
        <a:spAutoFit/>
      </a:bodyPr>
      <a:lstStyle>
        <a:defPPr>
          <a:defRPr sz="1200" dirty="0" smtClean="0">
            <a:latin typeface="Arial"/>
            <a:cs typeface="Arial"/>
          </a:defRPr>
        </a:defPPr>
      </a:lstStyle>
    </a:txDef>
  </a:objectDefaults>
  <a:extraClrSchemeLst/>
</a:theme>
</file>

<file path=ppt/theme/theme2.xml><?xml version="1.0" encoding="utf-8"?>
<a:theme xmlns:a="http://schemas.openxmlformats.org/drawingml/2006/main" name="2_G Presentation Template">
  <a:themeElements>
    <a:clrScheme name="G: Colours | 2016">
      <a:dk1>
        <a:srgbClr val="000000"/>
      </a:dk1>
      <a:lt1>
        <a:sysClr val="window" lastClr="FFFFFF"/>
      </a:lt1>
      <a:dk2>
        <a:srgbClr val="72A84E"/>
      </a:dk2>
      <a:lt2>
        <a:srgbClr val="DBD9D6"/>
      </a:lt2>
      <a:accent1>
        <a:srgbClr val="395427"/>
      </a:accent1>
      <a:accent2>
        <a:srgbClr val="557E3A"/>
      </a:accent2>
      <a:accent3>
        <a:srgbClr val="7EBE4D"/>
      </a:accent3>
      <a:accent4>
        <a:srgbClr val="AACC92"/>
      </a:accent4>
      <a:accent5>
        <a:srgbClr val="F2672B"/>
      </a:accent5>
      <a:accent6>
        <a:srgbClr val="DC1E35"/>
      </a:accent6>
      <a:hlink>
        <a:srgbClr val="9C9B9B"/>
      </a:hlink>
      <a:folHlink>
        <a:srgbClr val="6E6E6E"/>
      </a:folHlink>
    </a:clrScheme>
    <a:fontScheme name="Genes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cmpd="sng">
          <a:solidFill>
            <a:schemeClr val="accent1"/>
          </a:solid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sz="10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lumMod val="75000"/>
            </a:schemeClr>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effectLst/>
      </a:spPr>
      <a:bodyPr wrap="square" lIns="108000" tIns="61200" rIns="108000" bIns="61200" rtlCol="0" anchor="ctr">
        <a:spAutoFit/>
      </a:bodyPr>
      <a:lstStyle>
        <a:defPPr>
          <a:defRPr sz="1200" dirty="0" smtClean="0">
            <a:latin typeface="Arial"/>
            <a:cs typeface="Arial"/>
          </a:defRPr>
        </a:defPPr>
      </a:lstStyle>
    </a:txDef>
  </a:objectDefaults>
  <a:extraClrSchemeLst/>
</a:theme>
</file>

<file path=ppt/theme/theme3.xml><?xml version="1.0" encoding="utf-8"?>
<a:theme xmlns:a="http://schemas.openxmlformats.org/drawingml/2006/main" name="1_G Presentation Template">
  <a:themeElements>
    <a:clrScheme name="G: Colours | 2016">
      <a:dk1>
        <a:srgbClr val="000000"/>
      </a:dk1>
      <a:lt1>
        <a:sysClr val="window" lastClr="FFFFFF"/>
      </a:lt1>
      <a:dk2>
        <a:srgbClr val="72A84E"/>
      </a:dk2>
      <a:lt2>
        <a:srgbClr val="DBD9D6"/>
      </a:lt2>
      <a:accent1>
        <a:srgbClr val="395427"/>
      </a:accent1>
      <a:accent2>
        <a:srgbClr val="557E3A"/>
      </a:accent2>
      <a:accent3>
        <a:srgbClr val="7EBE4D"/>
      </a:accent3>
      <a:accent4>
        <a:srgbClr val="AACC92"/>
      </a:accent4>
      <a:accent5>
        <a:srgbClr val="F2672B"/>
      </a:accent5>
      <a:accent6>
        <a:srgbClr val="DC1E35"/>
      </a:accent6>
      <a:hlink>
        <a:srgbClr val="9C9B9B"/>
      </a:hlink>
      <a:folHlink>
        <a:srgbClr val="6E6E6E"/>
      </a:folHlink>
    </a:clrScheme>
    <a:fontScheme name="Genes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cmpd="sng">
          <a:solidFill>
            <a:schemeClr val="accent1"/>
          </a:solid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sz="10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lumMod val="75000"/>
            </a:schemeClr>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effectLst/>
      </a:spPr>
      <a:bodyPr wrap="square" lIns="108000" tIns="61200" rIns="108000" bIns="61200" rtlCol="0" anchor="ctr">
        <a:spAutoFit/>
      </a:bodyPr>
      <a:lstStyle>
        <a:defPPr>
          <a:defRPr sz="1200" dirty="0" smtClean="0">
            <a:latin typeface="Arial"/>
            <a:cs typeface="Arial"/>
          </a:defRPr>
        </a:defPPr>
      </a:lstStyle>
    </a:txDef>
  </a:objectDefaults>
  <a:extraClrSchemeLst/>
</a:theme>
</file>

<file path=ppt/theme/theme4.xml><?xml version="1.0" encoding="utf-8"?>
<a:theme xmlns:a="http://schemas.openxmlformats.org/drawingml/2006/main" name="3_G Presentation Template">
  <a:themeElements>
    <a:clrScheme name="G: Colours | 2016">
      <a:dk1>
        <a:srgbClr val="000000"/>
      </a:dk1>
      <a:lt1>
        <a:sysClr val="window" lastClr="FFFFFF"/>
      </a:lt1>
      <a:dk2>
        <a:srgbClr val="72A84E"/>
      </a:dk2>
      <a:lt2>
        <a:srgbClr val="DBD9D6"/>
      </a:lt2>
      <a:accent1>
        <a:srgbClr val="395427"/>
      </a:accent1>
      <a:accent2>
        <a:srgbClr val="557E3A"/>
      </a:accent2>
      <a:accent3>
        <a:srgbClr val="7EBE4D"/>
      </a:accent3>
      <a:accent4>
        <a:srgbClr val="AACC92"/>
      </a:accent4>
      <a:accent5>
        <a:srgbClr val="F2672B"/>
      </a:accent5>
      <a:accent6>
        <a:srgbClr val="DC1E35"/>
      </a:accent6>
      <a:hlink>
        <a:srgbClr val="9C9B9B"/>
      </a:hlink>
      <a:folHlink>
        <a:srgbClr val="6E6E6E"/>
      </a:folHlink>
    </a:clrScheme>
    <a:fontScheme name="Genes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cmpd="sng">
          <a:solidFill>
            <a:schemeClr val="accent1"/>
          </a:solid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sz="10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lumMod val="75000"/>
            </a:schemeClr>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effectLst/>
      </a:spPr>
      <a:bodyPr wrap="square" lIns="108000" tIns="61200" rIns="108000" bIns="61200" rtlCol="0" anchor="ctr">
        <a:spAutoFit/>
      </a:bodyPr>
      <a:lstStyle>
        <a:defPPr>
          <a:defRPr sz="1200" dirty="0" smtClean="0">
            <a:latin typeface="Arial"/>
            <a:cs typeface="Arial"/>
          </a:defRPr>
        </a:defPPr>
      </a:lstStyle>
    </a:tx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 Presentation Template</Template>
  <TotalTime>0</TotalTime>
  <Words>3095</Words>
  <Application>Microsoft Office PowerPoint</Application>
  <PresentationFormat>A4 Paper (210x297 mm)</PresentationFormat>
  <Paragraphs>272</Paragraphs>
  <Slides>23</Slides>
  <Notes>22</Notes>
  <HiddenSlides>0</HiddenSlides>
  <MMClips>0</MMClips>
  <ScaleCrop>false</ScaleCrop>
  <HeadingPairs>
    <vt:vector size="8" baseType="variant">
      <vt:variant>
        <vt:lpstr>Fonts Used</vt:lpstr>
      </vt:variant>
      <vt:variant>
        <vt:i4>2</vt:i4>
      </vt:variant>
      <vt:variant>
        <vt:lpstr>Theme</vt:lpstr>
      </vt:variant>
      <vt:variant>
        <vt:i4>4</vt:i4>
      </vt:variant>
      <vt:variant>
        <vt:lpstr>Embedded OLE Servers</vt:lpstr>
      </vt:variant>
      <vt:variant>
        <vt:i4>1</vt:i4>
      </vt:variant>
      <vt:variant>
        <vt:lpstr>Slide Titles</vt:lpstr>
      </vt:variant>
      <vt:variant>
        <vt:i4>23</vt:i4>
      </vt:variant>
    </vt:vector>
  </HeadingPairs>
  <TitlesOfParts>
    <vt:vector size="30" baseType="lpstr">
      <vt:lpstr>Arial</vt:lpstr>
      <vt:lpstr>Calibri</vt:lpstr>
      <vt:lpstr>G Presentation Template</vt:lpstr>
      <vt:lpstr>2_G Presentation Template</vt:lpstr>
      <vt:lpstr>1_G Presentation Template</vt:lpstr>
      <vt:lpstr>3_G Presentation Template</vt:lpstr>
      <vt:lpstr>think-cell Slide</vt:lpstr>
      <vt:lpstr>Applying a stepped wedge design to evaluate a school-based intervention: Lessons Learned  </vt:lpstr>
      <vt:lpstr>My Money, My Values</vt:lpstr>
      <vt:lpstr>South Africa’s future political and economic stability is threatened by a range of issues that have at their heart the attitudes and behaviours of its citizens towards money.</vt:lpstr>
      <vt:lpstr>My Money, My Values is a story-based intervention which aims to develop desired values and positively influence attitudes and behaviours towards money among Primary School learners. </vt:lpstr>
      <vt:lpstr>Genesis Analytics undertook the impact evaluation.</vt:lpstr>
      <vt:lpstr>Methods-Designing an appropriate evaluation</vt:lpstr>
      <vt:lpstr>Designing an appropriate evaluation.</vt:lpstr>
      <vt:lpstr>Designing an appropriate evaluation cont.</vt:lpstr>
      <vt:lpstr>Designing an appropriate evaluation cont.</vt:lpstr>
      <vt:lpstr>Methods-Adapting a stepped wedge design</vt:lpstr>
      <vt:lpstr>Initially, random sampling would be used to allocate Primary Schools into the intervention and control groups.</vt:lpstr>
      <vt:lpstr>…but convenience sampling had to be used due to time constraints and the availability of schools.</vt:lpstr>
      <vt:lpstr>The final stepped wedge design adapted for My Money, My Values.</vt:lpstr>
      <vt:lpstr>Data from Primary Schools was collected at both time points using a paper-based questionnaire. </vt:lpstr>
      <vt:lpstr>The results were reported using adjusted odds ratios (AOR) and 95% significance.</vt:lpstr>
      <vt:lpstr>Results</vt:lpstr>
      <vt:lpstr>Exposure to My Money, My Values had SOME impact on knowledge, ideational factors and behaviours</vt:lpstr>
      <vt:lpstr>Lessons Learned</vt:lpstr>
      <vt:lpstr>Benefits and challenges experienced while implementing the design for My Money, My Values.</vt:lpstr>
      <vt:lpstr>Is a stepped wedge design suitable for a school-based intervention?</vt:lpstr>
      <vt:lpstr>References</vt:lpstr>
      <vt:lpstr>Acknowledgements</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GENESIS | PowerPoint Template 2016</dc:title>
  <dc:subject/>
  <dc:creator/>
  <cp:keywords/>
  <dc:description/>
  <cp:lastModifiedBy/>
  <cp:revision>1</cp:revision>
  <dcterms:created xsi:type="dcterms:W3CDTF">2016-01-19T09:57:20Z</dcterms:created>
  <dcterms:modified xsi:type="dcterms:W3CDTF">2017-10-31T09:50:46Z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1033</vt:i4>
  </property>
  <property fmtid="{D5CDD505-2E9C-101B-9397-08002B2CF9AE}" pid="3" name="_Version">
    <vt:lpwstr>12.0.4518</vt:lpwstr>
  </property>
</Properties>
</file>